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57"/>
  </p:notesMasterIdLst>
  <p:sldIdLst>
    <p:sldId id="414" r:id="rId5"/>
    <p:sldId id="475" r:id="rId6"/>
    <p:sldId id="474" r:id="rId7"/>
    <p:sldId id="257" r:id="rId8"/>
    <p:sldId id="395" r:id="rId9"/>
    <p:sldId id="420" r:id="rId10"/>
    <p:sldId id="356" r:id="rId11"/>
    <p:sldId id="428" r:id="rId12"/>
    <p:sldId id="430" r:id="rId13"/>
    <p:sldId id="431" r:id="rId14"/>
    <p:sldId id="432" r:id="rId15"/>
    <p:sldId id="433" r:id="rId16"/>
    <p:sldId id="434" r:id="rId17"/>
    <p:sldId id="435" r:id="rId18"/>
    <p:sldId id="436" r:id="rId19"/>
    <p:sldId id="437" r:id="rId20"/>
    <p:sldId id="438" r:id="rId21"/>
    <p:sldId id="439" r:id="rId22"/>
    <p:sldId id="440" r:id="rId23"/>
    <p:sldId id="441" r:id="rId24"/>
    <p:sldId id="442" r:id="rId25"/>
    <p:sldId id="443" r:id="rId26"/>
    <p:sldId id="444" r:id="rId27"/>
    <p:sldId id="445" r:id="rId28"/>
    <p:sldId id="391" r:id="rId29"/>
    <p:sldId id="449" r:id="rId30"/>
    <p:sldId id="450" r:id="rId31"/>
    <p:sldId id="451" r:id="rId32"/>
    <p:sldId id="452" r:id="rId33"/>
    <p:sldId id="453" r:id="rId34"/>
    <p:sldId id="454" r:id="rId35"/>
    <p:sldId id="455" r:id="rId36"/>
    <p:sldId id="456" r:id="rId37"/>
    <p:sldId id="473" r:id="rId38"/>
    <p:sldId id="457" r:id="rId39"/>
    <p:sldId id="458" r:id="rId40"/>
    <p:sldId id="459" r:id="rId41"/>
    <p:sldId id="460" r:id="rId42"/>
    <p:sldId id="461" r:id="rId43"/>
    <p:sldId id="462" r:id="rId44"/>
    <p:sldId id="393" r:id="rId45"/>
    <p:sldId id="463" r:id="rId46"/>
    <p:sldId id="464" r:id="rId47"/>
    <p:sldId id="465" r:id="rId48"/>
    <p:sldId id="466" r:id="rId49"/>
    <p:sldId id="467" r:id="rId50"/>
    <p:sldId id="468" r:id="rId51"/>
    <p:sldId id="429" r:id="rId52"/>
    <p:sldId id="470" r:id="rId53"/>
    <p:sldId id="471" r:id="rId54"/>
    <p:sldId id="472" r:id="rId55"/>
    <p:sldId id="38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CD2516-6140-A919-4118-0D14AF9726D4}" name="Sandra Augustin" initials="SA" userId="S::sandra@resolutdesign.onmicrosoft.com::d5cf7946-2817-45e2-8bf7-2498af681c09" providerId="AD"/>
  <p188:author id="{EF5A6F1F-BF9D-4C2F-F0CF-EED946092A38}" name="Kelly, Nichole" initials="NK" userId="S::r636737@regence.com::fe53b17a-a52d-41a1-a02c-3ab8b5c555b0" providerId="AD"/>
  <p188:author id="{06E9D55C-3C87-57FF-9868-D1E277FE6FD2}" name="Sells, Jene" initials="SJ" userId="S::r633266@regence.com::ae4a3341-e510-4a38-889d-fe8ec88d36ea" providerId="AD"/>
  <p188:author id="{CC8A9C7C-0B28-A81E-48B0-A6593304A1D2}" name="Phillips, Kristy" initials="PK" userId="S::r112340@regence.com::70555228-29ae-436a-871c-2b7f31da04d1" providerId="AD"/>
  <p188:author id="{DDF454AF-A657-70E1-6405-2FE94D9DE4E0}" name="Piel, Amy" initials="" userId="S::r628415@regence.com::89d8e7c7-e472-4508-a2e6-fb23e1cb3e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mpbell, Rachele" initials="CR" lastIdx="19" clrIdx="0">
    <p:extLst>
      <p:ext uri="{19B8F6BF-5375-455C-9EA6-DF929625EA0E}">
        <p15:presenceInfo xmlns:p15="http://schemas.microsoft.com/office/powerpoint/2012/main" userId="S::r628899@regence.com::b082a48e-a2d8-4487-8206-6f9d52162ce2" providerId="AD"/>
      </p:ext>
    </p:extLst>
  </p:cmAuthor>
  <p:cmAuthor id="2" name="Leslie, Beau" initials="LB" lastIdx="8" clrIdx="1">
    <p:extLst>
      <p:ext uri="{19B8F6BF-5375-455C-9EA6-DF929625EA0E}">
        <p15:presenceInfo xmlns:p15="http://schemas.microsoft.com/office/powerpoint/2012/main" userId="S::r628965@regence.com::46aa26da-d1ed-4765-8e7c-aa762fe59aba" providerId="AD"/>
      </p:ext>
    </p:extLst>
  </p:cmAuthor>
  <p:cmAuthor id="3" name="Sandra Augustin" initials="SA" lastIdx="11" clrIdx="2">
    <p:extLst>
      <p:ext uri="{19B8F6BF-5375-455C-9EA6-DF929625EA0E}">
        <p15:presenceInfo xmlns:p15="http://schemas.microsoft.com/office/powerpoint/2012/main" userId="S::sandra@resolutdesign.onmicrosoft.com::d5cf7946-2817-45e2-8bf7-2498af681c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EFED"/>
    <a:srgbClr val="0084CB"/>
    <a:srgbClr val="016D46"/>
    <a:srgbClr val="878789"/>
    <a:srgbClr val="146E49"/>
    <a:srgbClr val="006D46"/>
    <a:srgbClr val="588646"/>
    <a:srgbClr val="D2E9E7"/>
    <a:srgbClr val="E1F2F1"/>
    <a:srgbClr val="0074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16DA210-FB5B-4158-B5E0-FEB733F419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ttrick, Lisa" userId="22b6b366-19a0-43ec-bd96-d7bc02e720af" providerId="ADAL" clId="{A2A09602-6838-4C27-863F-84C3196A4506}"/>
    <pc:docChg chg="modSld">
      <pc:chgData name="Battrick, Lisa" userId="22b6b366-19a0-43ec-bd96-d7bc02e720af" providerId="ADAL" clId="{A2A09602-6838-4C27-863F-84C3196A4506}" dt="2025-05-06T20:56:13.715" v="34" actId="6549"/>
      <pc:docMkLst>
        <pc:docMk/>
      </pc:docMkLst>
      <pc:sldChg chg="modSp mod">
        <pc:chgData name="Battrick, Lisa" userId="22b6b366-19a0-43ec-bd96-d7bc02e720af" providerId="ADAL" clId="{A2A09602-6838-4C27-863F-84C3196A4506}" dt="2025-05-06T20:56:13.715" v="34" actId="6549"/>
        <pc:sldMkLst>
          <pc:docMk/>
          <pc:sldMk cId="4237178345" sldId="391"/>
        </pc:sldMkLst>
        <pc:spChg chg="mod">
          <ac:chgData name="Battrick, Lisa" userId="22b6b366-19a0-43ec-bd96-d7bc02e720af" providerId="ADAL" clId="{A2A09602-6838-4C27-863F-84C3196A4506}" dt="2025-05-06T20:56:13.715" v="34" actId="6549"/>
          <ac:spMkLst>
            <pc:docMk/>
            <pc:sldMk cId="4237178345" sldId="391"/>
            <ac:spMk id="6" creationId="{6803543E-6392-EB4E-B21A-36FDA04046E4}"/>
          </ac:spMkLst>
        </pc:spChg>
      </pc:sldChg>
      <pc:sldChg chg="modSp mod">
        <pc:chgData name="Battrick, Lisa" userId="22b6b366-19a0-43ec-bd96-d7bc02e720af" providerId="ADAL" clId="{A2A09602-6838-4C27-863F-84C3196A4506}" dt="2025-05-02T23:12:31.747" v="31" actId="20577"/>
        <pc:sldMkLst>
          <pc:docMk/>
          <pc:sldMk cId="4132844284" sldId="471"/>
        </pc:sldMkLst>
        <pc:spChg chg="mod">
          <ac:chgData name="Battrick, Lisa" userId="22b6b366-19a0-43ec-bd96-d7bc02e720af" providerId="ADAL" clId="{A2A09602-6838-4C27-863F-84C3196A4506}" dt="2025-05-02T23:12:31.747" v="31" actId="20577"/>
          <ac:spMkLst>
            <pc:docMk/>
            <pc:sldMk cId="4132844284" sldId="471"/>
            <ac:spMk id="5" creationId="{D3EE5E5C-757C-F627-5637-8034731BCC7E}"/>
          </ac:spMkLst>
        </pc:spChg>
      </pc:sldChg>
    </pc:docChg>
  </pc:docChgLst>
  <pc:docChgLst>
    <pc:chgData name="Kelly, Nichole" userId="S::r636737@regence.com::fe53b17a-a52d-41a1-a02c-3ab8b5c555b0" providerId="AD" clId="Web-{8CFEF8B0-D466-45F7-904B-C7F227205A1E}"/>
    <pc:docChg chg="modSld">
      <pc:chgData name="Kelly, Nichole" userId="S::r636737@regence.com::fe53b17a-a52d-41a1-a02c-3ab8b5c555b0" providerId="AD" clId="Web-{8CFEF8B0-D466-45F7-904B-C7F227205A1E}" dt="2025-05-05T20:15:35.400" v="397" actId="20577"/>
      <pc:docMkLst>
        <pc:docMk/>
      </pc:docMkLst>
      <pc:sldChg chg="modSp">
        <pc:chgData name="Kelly, Nichole" userId="S::r636737@regence.com::fe53b17a-a52d-41a1-a02c-3ab8b5c555b0" providerId="AD" clId="Web-{8CFEF8B0-D466-45F7-904B-C7F227205A1E}" dt="2025-05-05T18:41:43.903" v="39" actId="20577"/>
        <pc:sldMkLst>
          <pc:docMk/>
          <pc:sldMk cId="382265399" sldId="257"/>
        </pc:sldMkLst>
        <pc:spChg chg="mod">
          <ac:chgData name="Kelly, Nichole" userId="S::r636737@regence.com::fe53b17a-a52d-41a1-a02c-3ab8b5c555b0" providerId="AD" clId="Web-{8CFEF8B0-D466-45F7-904B-C7F227205A1E}" dt="2025-05-05T18:41:43.903" v="39" actId="20577"/>
          <ac:spMkLst>
            <pc:docMk/>
            <pc:sldMk cId="382265399" sldId="257"/>
            <ac:spMk id="3" creationId="{10A618C2-8D3B-1A4C-B2B6-0419AE58DE4E}"/>
          </ac:spMkLst>
        </pc:spChg>
      </pc:sldChg>
      <pc:sldChg chg="modSp">
        <pc:chgData name="Kelly, Nichole" userId="S::r636737@regence.com::fe53b17a-a52d-41a1-a02c-3ab8b5c555b0" providerId="AD" clId="Web-{8CFEF8B0-D466-45F7-904B-C7F227205A1E}" dt="2025-05-05T18:47:02.791" v="173" actId="20577"/>
        <pc:sldMkLst>
          <pc:docMk/>
          <pc:sldMk cId="163543046" sldId="356"/>
        </pc:sldMkLst>
        <pc:spChg chg="mod">
          <ac:chgData name="Kelly, Nichole" userId="S::r636737@regence.com::fe53b17a-a52d-41a1-a02c-3ab8b5c555b0" providerId="AD" clId="Web-{8CFEF8B0-D466-45F7-904B-C7F227205A1E}" dt="2025-05-05T18:47:02.791" v="173" actId="20577"/>
          <ac:spMkLst>
            <pc:docMk/>
            <pc:sldMk cId="163543046" sldId="356"/>
            <ac:spMk id="2" creationId="{5D26EE1E-953B-9644-A8A2-3F6FDD56AE94}"/>
          </ac:spMkLst>
        </pc:spChg>
        <pc:spChg chg="mod">
          <ac:chgData name="Kelly, Nichole" userId="S::r636737@regence.com::fe53b17a-a52d-41a1-a02c-3ab8b5c555b0" providerId="AD" clId="Web-{8CFEF8B0-D466-45F7-904B-C7F227205A1E}" dt="2025-05-05T18:47:00.573" v="171" actId="20577"/>
          <ac:spMkLst>
            <pc:docMk/>
            <pc:sldMk cId="163543046" sldId="356"/>
            <ac:spMk id="3" creationId="{10A618C2-8D3B-1A4C-B2B6-0419AE58DE4E}"/>
          </ac:spMkLst>
        </pc:spChg>
        <pc:spChg chg="mod">
          <ac:chgData name="Kelly, Nichole" userId="S::r636737@regence.com::fe53b17a-a52d-41a1-a02c-3ab8b5c555b0" providerId="AD" clId="Web-{8CFEF8B0-D466-45F7-904B-C7F227205A1E}" dt="2025-05-05T18:46:28.182" v="136" actId="20577"/>
          <ac:spMkLst>
            <pc:docMk/>
            <pc:sldMk cId="163543046" sldId="356"/>
            <ac:spMk id="5" creationId="{4B6EFE6F-AD9E-644D-AA3B-F0E9F737A620}"/>
          </ac:spMkLst>
        </pc:spChg>
        <pc:spChg chg="mod">
          <ac:chgData name="Kelly, Nichole" userId="S::r636737@regence.com::fe53b17a-a52d-41a1-a02c-3ab8b5c555b0" providerId="AD" clId="Web-{8CFEF8B0-D466-45F7-904B-C7F227205A1E}" dt="2025-05-05T18:45:33.448" v="121" actId="20577"/>
          <ac:spMkLst>
            <pc:docMk/>
            <pc:sldMk cId="163543046" sldId="356"/>
            <ac:spMk id="6" creationId="{D3AFD9C9-DD95-3840-A750-55EEEB66B0FD}"/>
          </ac:spMkLst>
        </pc:spChg>
      </pc:sldChg>
      <pc:sldChg chg="modSp">
        <pc:chgData name="Kelly, Nichole" userId="S::r636737@regence.com::fe53b17a-a52d-41a1-a02c-3ab8b5c555b0" providerId="AD" clId="Web-{8CFEF8B0-D466-45F7-904B-C7F227205A1E}" dt="2025-05-05T18:42:11.825" v="60" actId="20577"/>
        <pc:sldMkLst>
          <pc:docMk/>
          <pc:sldMk cId="3773035780" sldId="395"/>
        </pc:sldMkLst>
        <pc:spChg chg="mod">
          <ac:chgData name="Kelly, Nichole" userId="S::r636737@regence.com::fe53b17a-a52d-41a1-a02c-3ab8b5c555b0" providerId="AD" clId="Web-{8CFEF8B0-D466-45F7-904B-C7F227205A1E}" dt="2025-05-05T18:42:11.825" v="60" actId="20577"/>
          <ac:spMkLst>
            <pc:docMk/>
            <pc:sldMk cId="3773035780" sldId="395"/>
            <ac:spMk id="8" creationId="{CB33A399-48ED-6C4A-ABE1-EAF21EA45FC6}"/>
          </ac:spMkLst>
        </pc:spChg>
      </pc:sldChg>
      <pc:sldChg chg="modSp">
        <pc:chgData name="Kelly, Nichole" userId="S::r636737@regence.com::fe53b17a-a52d-41a1-a02c-3ab8b5c555b0" providerId="AD" clId="Web-{8CFEF8B0-D466-45F7-904B-C7F227205A1E}" dt="2025-05-05T18:45:13.886" v="74" actId="20577"/>
        <pc:sldMkLst>
          <pc:docMk/>
          <pc:sldMk cId="3476536710" sldId="420"/>
        </pc:sldMkLst>
        <pc:spChg chg="mod">
          <ac:chgData name="Kelly, Nichole" userId="S::r636737@regence.com::fe53b17a-a52d-41a1-a02c-3ab8b5c555b0" providerId="AD" clId="Web-{8CFEF8B0-D466-45F7-904B-C7F227205A1E}" dt="2025-05-05T18:45:13.886" v="74" actId="20577"/>
          <ac:spMkLst>
            <pc:docMk/>
            <pc:sldMk cId="3476536710" sldId="420"/>
            <ac:spMk id="2" creationId="{44B0F52E-B8D3-6754-AE09-0072D8C7DE1B}"/>
          </ac:spMkLst>
        </pc:spChg>
      </pc:sldChg>
      <pc:sldChg chg="modSp">
        <pc:chgData name="Kelly, Nichole" userId="S::r636737@regence.com::fe53b17a-a52d-41a1-a02c-3ab8b5c555b0" providerId="AD" clId="Web-{8CFEF8B0-D466-45F7-904B-C7F227205A1E}" dt="2025-05-05T18:52:05.883" v="202" actId="20577"/>
        <pc:sldMkLst>
          <pc:docMk/>
          <pc:sldMk cId="1953613893" sldId="428"/>
        </pc:sldMkLst>
        <pc:spChg chg="mod">
          <ac:chgData name="Kelly, Nichole" userId="S::r636737@regence.com::fe53b17a-a52d-41a1-a02c-3ab8b5c555b0" providerId="AD" clId="Web-{8CFEF8B0-D466-45F7-904B-C7F227205A1E}" dt="2025-05-05T18:48:35.478" v="182" actId="20577"/>
          <ac:spMkLst>
            <pc:docMk/>
            <pc:sldMk cId="1953613893" sldId="428"/>
            <ac:spMk id="2" creationId="{34EA3D2F-B97D-3E53-9B98-2294366DEF34}"/>
          </ac:spMkLst>
        </pc:spChg>
        <pc:spChg chg="mod">
          <ac:chgData name="Kelly, Nichole" userId="S::r636737@regence.com::fe53b17a-a52d-41a1-a02c-3ab8b5c555b0" providerId="AD" clId="Web-{8CFEF8B0-D466-45F7-904B-C7F227205A1E}" dt="2025-05-05T18:52:05.883" v="202" actId="20577"/>
          <ac:spMkLst>
            <pc:docMk/>
            <pc:sldMk cId="1953613893" sldId="428"/>
            <ac:spMk id="3" creationId="{7A1CD1DE-B022-86B2-88E7-2522919236E9}"/>
          </ac:spMkLst>
        </pc:spChg>
      </pc:sldChg>
      <pc:sldChg chg="modSp">
        <pc:chgData name="Kelly, Nichole" userId="S::r636737@regence.com::fe53b17a-a52d-41a1-a02c-3ab8b5c555b0" providerId="AD" clId="Web-{8CFEF8B0-D466-45F7-904B-C7F227205A1E}" dt="2025-05-05T18:52:19.617" v="204" actId="20577"/>
        <pc:sldMkLst>
          <pc:docMk/>
          <pc:sldMk cId="3472984806" sldId="430"/>
        </pc:sldMkLst>
        <pc:spChg chg="mod">
          <ac:chgData name="Kelly, Nichole" userId="S::r636737@regence.com::fe53b17a-a52d-41a1-a02c-3ab8b5c555b0" providerId="AD" clId="Web-{8CFEF8B0-D466-45F7-904B-C7F227205A1E}" dt="2025-05-05T18:52:19.617" v="204" actId="20577"/>
          <ac:spMkLst>
            <pc:docMk/>
            <pc:sldMk cId="3472984806" sldId="430"/>
            <ac:spMk id="2" creationId="{F47A43CA-ABC5-BCE9-4F96-982F88376B20}"/>
          </ac:spMkLst>
        </pc:spChg>
      </pc:sldChg>
      <pc:sldChg chg="modSp">
        <pc:chgData name="Kelly, Nichole" userId="S::r636737@regence.com::fe53b17a-a52d-41a1-a02c-3ab8b5c555b0" providerId="AD" clId="Web-{8CFEF8B0-D466-45F7-904B-C7F227205A1E}" dt="2025-05-05T18:53:37.320" v="221" actId="20577"/>
        <pc:sldMkLst>
          <pc:docMk/>
          <pc:sldMk cId="1348181932" sldId="431"/>
        </pc:sldMkLst>
        <pc:spChg chg="mod">
          <ac:chgData name="Kelly, Nichole" userId="S::r636737@regence.com::fe53b17a-a52d-41a1-a02c-3ab8b5c555b0" providerId="AD" clId="Web-{8CFEF8B0-D466-45F7-904B-C7F227205A1E}" dt="2025-05-05T18:52:33.195" v="206" actId="20577"/>
          <ac:spMkLst>
            <pc:docMk/>
            <pc:sldMk cId="1348181932" sldId="431"/>
            <ac:spMk id="2" creationId="{902FA1DC-EB24-E302-0874-96C293E51A03}"/>
          </ac:spMkLst>
        </pc:spChg>
        <pc:spChg chg="mod">
          <ac:chgData name="Kelly, Nichole" userId="S::r636737@regence.com::fe53b17a-a52d-41a1-a02c-3ab8b5c555b0" providerId="AD" clId="Web-{8CFEF8B0-D466-45F7-904B-C7F227205A1E}" dt="2025-05-05T18:53:37.320" v="221" actId="20577"/>
          <ac:spMkLst>
            <pc:docMk/>
            <pc:sldMk cId="1348181932" sldId="431"/>
            <ac:spMk id="3" creationId="{63791638-C9DD-98D9-D342-48B1035FB794}"/>
          </ac:spMkLst>
        </pc:spChg>
        <pc:spChg chg="mod">
          <ac:chgData name="Kelly, Nichole" userId="S::r636737@regence.com::fe53b17a-a52d-41a1-a02c-3ab8b5c555b0" providerId="AD" clId="Web-{8CFEF8B0-D466-45F7-904B-C7F227205A1E}" dt="2025-05-05T18:52:46.133" v="208" actId="20577"/>
          <ac:spMkLst>
            <pc:docMk/>
            <pc:sldMk cId="1348181932" sldId="431"/>
            <ac:spMk id="10" creationId="{7702D891-22CC-39D0-7B23-6599BD08FD7E}"/>
          </ac:spMkLst>
        </pc:spChg>
      </pc:sldChg>
      <pc:sldChg chg="modSp">
        <pc:chgData name="Kelly, Nichole" userId="S::r636737@regence.com::fe53b17a-a52d-41a1-a02c-3ab8b5c555b0" providerId="AD" clId="Web-{8CFEF8B0-D466-45F7-904B-C7F227205A1E}" dt="2025-05-05T18:54:15.835" v="235" actId="20577"/>
        <pc:sldMkLst>
          <pc:docMk/>
          <pc:sldMk cId="3836815503" sldId="432"/>
        </pc:sldMkLst>
        <pc:spChg chg="mod">
          <ac:chgData name="Kelly, Nichole" userId="S::r636737@regence.com::fe53b17a-a52d-41a1-a02c-3ab8b5c555b0" providerId="AD" clId="Web-{8CFEF8B0-D466-45F7-904B-C7F227205A1E}" dt="2025-05-05T18:53:50.429" v="223" actId="20577"/>
          <ac:spMkLst>
            <pc:docMk/>
            <pc:sldMk cId="3836815503" sldId="432"/>
            <ac:spMk id="2" creationId="{F4F6918A-A6A0-950F-984F-73EEAC61B6E2}"/>
          </ac:spMkLst>
        </pc:spChg>
        <pc:spChg chg="mod">
          <ac:chgData name="Kelly, Nichole" userId="S::r636737@regence.com::fe53b17a-a52d-41a1-a02c-3ab8b5c555b0" providerId="AD" clId="Web-{8CFEF8B0-D466-45F7-904B-C7F227205A1E}" dt="2025-05-05T18:54:15.835" v="235" actId="20577"/>
          <ac:spMkLst>
            <pc:docMk/>
            <pc:sldMk cId="3836815503" sldId="432"/>
            <ac:spMk id="3" creationId="{E8693666-F614-123B-C475-8429084A6C85}"/>
          </ac:spMkLst>
        </pc:spChg>
      </pc:sldChg>
      <pc:sldChg chg="modSp">
        <pc:chgData name="Kelly, Nichole" userId="S::r636737@regence.com::fe53b17a-a52d-41a1-a02c-3ab8b5c555b0" providerId="AD" clId="Web-{8CFEF8B0-D466-45F7-904B-C7F227205A1E}" dt="2025-05-05T20:04:58.534" v="254" actId="20577"/>
        <pc:sldMkLst>
          <pc:docMk/>
          <pc:sldMk cId="3305751167" sldId="433"/>
        </pc:sldMkLst>
        <pc:spChg chg="mod">
          <ac:chgData name="Kelly, Nichole" userId="S::r636737@regence.com::fe53b17a-a52d-41a1-a02c-3ab8b5c555b0" providerId="AD" clId="Web-{8CFEF8B0-D466-45F7-904B-C7F227205A1E}" dt="2025-05-05T18:54:36.648" v="237" actId="20577"/>
          <ac:spMkLst>
            <pc:docMk/>
            <pc:sldMk cId="3305751167" sldId="433"/>
            <ac:spMk id="2" creationId="{54E5AA74-D8A8-276C-2A62-E881EB79F57A}"/>
          </ac:spMkLst>
        </pc:spChg>
        <pc:spChg chg="mod">
          <ac:chgData name="Kelly, Nichole" userId="S::r636737@regence.com::fe53b17a-a52d-41a1-a02c-3ab8b5c555b0" providerId="AD" clId="Web-{8CFEF8B0-D466-45F7-904B-C7F227205A1E}" dt="2025-05-05T20:04:58.534" v="254" actId="20577"/>
          <ac:spMkLst>
            <pc:docMk/>
            <pc:sldMk cId="3305751167" sldId="433"/>
            <ac:spMk id="3" creationId="{DCAA4270-499C-2C0C-BDF4-D155766F5050}"/>
          </ac:spMkLst>
        </pc:spChg>
      </pc:sldChg>
      <pc:sldChg chg="modSp">
        <pc:chgData name="Kelly, Nichole" userId="S::r636737@regence.com::fe53b17a-a52d-41a1-a02c-3ab8b5c555b0" providerId="AD" clId="Web-{8CFEF8B0-D466-45F7-904B-C7F227205A1E}" dt="2025-05-05T20:07:41.067" v="271" actId="20577"/>
        <pc:sldMkLst>
          <pc:docMk/>
          <pc:sldMk cId="3585073199" sldId="437"/>
        </pc:sldMkLst>
        <pc:spChg chg="mod">
          <ac:chgData name="Kelly, Nichole" userId="S::r636737@regence.com::fe53b17a-a52d-41a1-a02c-3ab8b5c555b0" providerId="AD" clId="Web-{8CFEF8B0-D466-45F7-904B-C7F227205A1E}" dt="2025-05-05T20:07:41.067" v="271" actId="20577"/>
          <ac:spMkLst>
            <pc:docMk/>
            <pc:sldMk cId="3585073199" sldId="437"/>
            <ac:spMk id="3" creationId="{27F05869-E806-4CC8-D4AB-561074CCA9C7}"/>
          </ac:spMkLst>
        </pc:spChg>
      </pc:sldChg>
      <pc:sldChg chg="modSp">
        <pc:chgData name="Kelly, Nichole" userId="S::r636737@regence.com::fe53b17a-a52d-41a1-a02c-3ab8b5c555b0" providerId="AD" clId="Web-{8CFEF8B0-D466-45F7-904B-C7F227205A1E}" dt="2025-05-05T20:08:08.411" v="279" actId="20577"/>
        <pc:sldMkLst>
          <pc:docMk/>
          <pc:sldMk cId="2530337393" sldId="438"/>
        </pc:sldMkLst>
        <pc:spChg chg="mod">
          <ac:chgData name="Kelly, Nichole" userId="S::r636737@regence.com::fe53b17a-a52d-41a1-a02c-3ab8b5c555b0" providerId="AD" clId="Web-{8CFEF8B0-D466-45F7-904B-C7F227205A1E}" dt="2025-05-05T20:08:08.411" v="279" actId="20577"/>
          <ac:spMkLst>
            <pc:docMk/>
            <pc:sldMk cId="2530337393" sldId="438"/>
            <ac:spMk id="3" creationId="{42115FDC-389D-5F82-F9BE-70C7B7ADBBAA}"/>
          </ac:spMkLst>
        </pc:spChg>
      </pc:sldChg>
      <pc:sldChg chg="modSp">
        <pc:chgData name="Kelly, Nichole" userId="S::r636737@regence.com::fe53b17a-a52d-41a1-a02c-3ab8b5c555b0" providerId="AD" clId="Web-{8CFEF8B0-D466-45F7-904B-C7F227205A1E}" dt="2025-05-05T20:09:58.865" v="303" actId="20577"/>
        <pc:sldMkLst>
          <pc:docMk/>
          <pc:sldMk cId="3438297439" sldId="440"/>
        </pc:sldMkLst>
        <pc:spChg chg="mod">
          <ac:chgData name="Kelly, Nichole" userId="S::r636737@regence.com::fe53b17a-a52d-41a1-a02c-3ab8b5c555b0" providerId="AD" clId="Web-{8CFEF8B0-D466-45F7-904B-C7F227205A1E}" dt="2025-05-05T20:09:58.865" v="303" actId="20577"/>
          <ac:spMkLst>
            <pc:docMk/>
            <pc:sldMk cId="3438297439" sldId="440"/>
            <ac:spMk id="3" creationId="{9E9FDADD-C987-1C6D-5F25-22E416CEB323}"/>
          </ac:spMkLst>
        </pc:spChg>
      </pc:sldChg>
      <pc:sldChg chg="modSp">
        <pc:chgData name="Kelly, Nichole" userId="S::r636737@regence.com::fe53b17a-a52d-41a1-a02c-3ab8b5c555b0" providerId="AD" clId="Web-{8CFEF8B0-D466-45F7-904B-C7F227205A1E}" dt="2025-05-05T20:11:06.147" v="327" actId="20577"/>
        <pc:sldMkLst>
          <pc:docMk/>
          <pc:sldMk cId="2290544247" sldId="441"/>
        </pc:sldMkLst>
        <pc:spChg chg="mod">
          <ac:chgData name="Kelly, Nichole" userId="S::r636737@regence.com::fe53b17a-a52d-41a1-a02c-3ab8b5c555b0" providerId="AD" clId="Web-{8CFEF8B0-D466-45F7-904B-C7F227205A1E}" dt="2025-05-05T20:11:06.147" v="327" actId="20577"/>
          <ac:spMkLst>
            <pc:docMk/>
            <pc:sldMk cId="2290544247" sldId="441"/>
            <ac:spMk id="3" creationId="{0D54778E-9792-8EE8-F4AE-3826A4CBC395}"/>
          </ac:spMkLst>
        </pc:spChg>
      </pc:sldChg>
      <pc:sldChg chg="modSp">
        <pc:chgData name="Kelly, Nichole" userId="S::r636737@regence.com::fe53b17a-a52d-41a1-a02c-3ab8b5c555b0" providerId="AD" clId="Web-{8CFEF8B0-D466-45F7-904B-C7F227205A1E}" dt="2025-05-05T20:12:24.070" v="356" actId="20577"/>
        <pc:sldMkLst>
          <pc:docMk/>
          <pc:sldMk cId="1815046796" sldId="443"/>
        </pc:sldMkLst>
        <pc:spChg chg="mod">
          <ac:chgData name="Kelly, Nichole" userId="S::r636737@regence.com::fe53b17a-a52d-41a1-a02c-3ab8b5c555b0" providerId="AD" clId="Web-{8CFEF8B0-D466-45F7-904B-C7F227205A1E}" dt="2025-05-05T20:12:24.070" v="356" actId="20577"/>
          <ac:spMkLst>
            <pc:docMk/>
            <pc:sldMk cId="1815046796" sldId="443"/>
            <ac:spMk id="3" creationId="{EB29517D-4AFE-4D38-B4E7-23CC5222FB78}"/>
          </ac:spMkLst>
        </pc:spChg>
      </pc:sldChg>
      <pc:sldChg chg="modSp">
        <pc:chgData name="Kelly, Nichole" userId="S::r636737@regence.com::fe53b17a-a52d-41a1-a02c-3ab8b5c555b0" providerId="AD" clId="Web-{8CFEF8B0-D466-45F7-904B-C7F227205A1E}" dt="2025-05-05T20:13:55.555" v="388" actId="20577"/>
        <pc:sldMkLst>
          <pc:docMk/>
          <pc:sldMk cId="3561297117" sldId="445"/>
        </pc:sldMkLst>
        <pc:spChg chg="mod">
          <ac:chgData name="Kelly, Nichole" userId="S::r636737@regence.com::fe53b17a-a52d-41a1-a02c-3ab8b5c555b0" providerId="AD" clId="Web-{8CFEF8B0-D466-45F7-904B-C7F227205A1E}" dt="2025-05-05T20:13:55.555" v="388" actId="20577"/>
          <ac:spMkLst>
            <pc:docMk/>
            <pc:sldMk cId="3561297117" sldId="445"/>
            <ac:spMk id="3" creationId="{229B25AC-1F69-D85C-C958-F76F1D57A3F0}"/>
          </ac:spMkLst>
        </pc:spChg>
      </pc:sldChg>
      <pc:sldChg chg="modSp">
        <pc:chgData name="Kelly, Nichole" userId="S::r636737@regence.com::fe53b17a-a52d-41a1-a02c-3ab8b5c555b0" providerId="AD" clId="Web-{8CFEF8B0-D466-45F7-904B-C7F227205A1E}" dt="2025-05-05T20:14:45.087" v="394" actId="20577"/>
        <pc:sldMkLst>
          <pc:docMk/>
          <pc:sldMk cId="2955691697" sldId="449"/>
        </pc:sldMkLst>
        <pc:spChg chg="mod">
          <ac:chgData name="Kelly, Nichole" userId="S::r636737@regence.com::fe53b17a-a52d-41a1-a02c-3ab8b5c555b0" providerId="AD" clId="Web-{8CFEF8B0-D466-45F7-904B-C7F227205A1E}" dt="2025-05-05T20:14:45.087" v="394" actId="20577"/>
          <ac:spMkLst>
            <pc:docMk/>
            <pc:sldMk cId="2955691697" sldId="449"/>
            <ac:spMk id="3" creationId="{A0F0BC5F-FDC5-40F4-B1D3-0852D14F0F1B}"/>
          </ac:spMkLst>
        </pc:spChg>
      </pc:sldChg>
      <pc:sldChg chg="modSp">
        <pc:chgData name="Kelly, Nichole" userId="S::r636737@regence.com::fe53b17a-a52d-41a1-a02c-3ab8b5c555b0" providerId="AD" clId="Web-{8CFEF8B0-D466-45F7-904B-C7F227205A1E}" dt="2025-05-05T20:15:35.400" v="397" actId="20577"/>
        <pc:sldMkLst>
          <pc:docMk/>
          <pc:sldMk cId="2448144584" sldId="451"/>
        </pc:sldMkLst>
        <pc:spChg chg="mod">
          <ac:chgData name="Kelly, Nichole" userId="S::r636737@regence.com::fe53b17a-a52d-41a1-a02c-3ab8b5c555b0" providerId="AD" clId="Web-{8CFEF8B0-D466-45F7-904B-C7F227205A1E}" dt="2025-05-05T20:15:35.400" v="397" actId="20577"/>
          <ac:spMkLst>
            <pc:docMk/>
            <pc:sldMk cId="2448144584" sldId="451"/>
            <ac:spMk id="2" creationId="{7C5C38A5-05AF-B63D-4F59-08BAD2D2515B}"/>
          </ac:spMkLst>
        </pc:spChg>
      </pc:sldChg>
    </pc:docChg>
  </pc:docChgLst>
  <pc:docChgLst>
    <pc:chgData name="Kelly, Nichole" userId="fe53b17a-a52d-41a1-a02c-3ab8b5c555b0" providerId="ADAL" clId="{DEA93A5F-6075-49E7-AC93-71C981CDE829}"/>
    <pc:docChg chg="undo custSel addSld delSld modSld sldOrd">
      <pc:chgData name="Kelly, Nichole" userId="fe53b17a-a52d-41a1-a02c-3ab8b5c555b0" providerId="ADAL" clId="{DEA93A5F-6075-49E7-AC93-71C981CDE829}" dt="2025-03-24T23:33:51.470" v="571" actId="20577"/>
      <pc:docMkLst>
        <pc:docMk/>
      </pc:docMkLst>
      <pc:sldChg chg="del">
        <pc:chgData name="Kelly, Nichole" userId="fe53b17a-a52d-41a1-a02c-3ab8b5c555b0" providerId="ADAL" clId="{DEA93A5F-6075-49E7-AC93-71C981CDE829}" dt="2025-03-19T18:01:13.582" v="18" actId="47"/>
        <pc:sldMkLst>
          <pc:docMk/>
          <pc:sldMk cId="2798579585" sldId="272"/>
        </pc:sldMkLst>
      </pc:sldChg>
      <pc:sldChg chg="del">
        <pc:chgData name="Kelly, Nichole" userId="fe53b17a-a52d-41a1-a02c-3ab8b5c555b0" providerId="ADAL" clId="{DEA93A5F-6075-49E7-AC93-71C981CDE829}" dt="2025-03-14T19:28:28.664" v="0" actId="2696"/>
        <pc:sldMkLst>
          <pc:docMk/>
          <pc:sldMk cId="723414817" sldId="294"/>
        </pc:sldMkLst>
      </pc:sldChg>
      <pc:sldChg chg="del">
        <pc:chgData name="Kelly, Nichole" userId="fe53b17a-a52d-41a1-a02c-3ab8b5c555b0" providerId="ADAL" clId="{DEA93A5F-6075-49E7-AC93-71C981CDE829}" dt="2025-03-19T17:59:36.987" v="9" actId="47"/>
        <pc:sldMkLst>
          <pc:docMk/>
          <pc:sldMk cId="3761964784" sldId="303"/>
        </pc:sldMkLst>
      </pc:sldChg>
      <pc:sldChg chg="del">
        <pc:chgData name="Kelly, Nichole" userId="fe53b17a-a52d-41a1-a02c-3ab8b5c555b0" providerId="ADAL" clId="{DEA93A5F-6075-49E7-AC93-71C981CDE829}" dt="2025-03-19T18:01:13.582" v="18" actId="47"/>
        <pc:sldMkLst>
          <pc:docMk/>
          <pc:sldMk cId="3199672289" sldId="334"/>
        </pc:sldMkLst>
      </pc:sldChg>
      <pc:sldChg chg="add del">
        <pc:chgData name="Kelly, Nichole" userId="fe53b17a-a52d-41a1-a02c-3ab8b5c555b0" providerId="ADAL" clId="{DEA93A5F-6075-49E7-AC93-71C981CDE829}" dt="2025-03-19T18:01:13.582" v="18" actId="47"/>
        <pc:sldMkLst>
          <pc:docMk/>
          <pc:sldMk cId="4251505284" sldId="335"/>
        </pc:sldMkLst>
      </pc:sldChg>
      <pc:sldChg chg="del">
        <pc:chgData name="Kelly, Nichole" userId="fe53b17a-a52d-41a1-a02c-3ab8b5c555b0" providerId="ADAL" clId="{DEA93A5F-6075-49E7-AC93-71C981CDE829}" dt="2025-03-19T17:59:36.987" v="9" actId="47"/>
        <pc:sldMkLst>
          <pc:docMk/>
          <pc:sldMk cId="1769120390" sldId="353"/>
        </pc:sldMkLst>
      </pc:sldChg>
      <pc:sldChg chg="del">
        <pc:chgData name="Kelly, Nichole" userId="fe53b17a-a52d-41a1-a02c-3ab8b5c555b0" providerId="ADAL" clId="{DEA93A5F-6075-49E7-AC93-71C981CDE829}" dt="2025-03-19T17:59:36.987" v="9" actId="47"/>
        <pc:sldMkLst>
          <pc:docMk/>
          <pc:sldMk cId="3353135318" sldId="354"/>
        </pc:sldMkLst>
      </pc:sldChg>
      <pc:sldChg chg="modSp mod ord">
        <pc:chgData name="Kelly, Nichole" userId="fe53b17a-a52d-41a1-a02c-3ab8b5c555b0" providerId="ADAL" clId="{DEA93A5F-6075-49E7-AC93-71C981CDE829}" dt="2025-03-19T18:53:13.436" v="310" actId="113"/>
        <pc:sldMkLst>
          <pc:docMk/>
          <pc:sldMk cId="163543046" sldId="356"/>
        </pc:sldMkLst>
        <pc:spChg chg="mod">
          <ac:chgData name="Kelly, Nichole" userId="fe53b17a-a52d-41a1-a02c-3ab8b5c555b0" providerId="ADAL" clId="{DEA93A5F-6075-49E7-AC93-71C981CDE829}" dt="2025-03-19T18:03:41.298" v="25"/>
          <ac:spMkLst>
            <pc:docMk/>
            <pc:sldMk cId="163543046" sldId="356"/>
            <ac:spMk id="2" creationId="{5D26EE1E-953B-9644-A8A2-3F6FDD56AE94}"/>
          </ac:spMkLst>
        </pc:spChg>
        <pc:spChg chg="mod">
          <ac:chgData name="Kelly, Nichole" userId="fe53b17a-a52d-41a1-a02c-3ab8b5c555b0" providerId="ADAL" clId="{DEA93A5F-6075-49E7-AC93-71C981CDE829}" dt="2025-03-19T18:53:03.471" v="308" actId="113"/>
          <ac:spMkLst>
            <pc:docMk/>
            <pc:sldMk cId="163543046" sldId="356"/>
            <ac:spMk id="3" creationId="{10A618C2-8D3B-1A4C-B2B6-0419AE58DE4E}"/>
          </ac:spMkLst>
        </pc:spChg>
        <pc:spChg chg="mod">
          <ac:chgData name="Kelly, Nichole" userId="fe53b17a-a52d-41a1-a02c-3ab8b5c555b0" providerId="ADAL" clId="{DEA93A5F-6075-49E7-AC93-71C981CDE829}" dt="2025-03-19T18:53:13.436" v="310" actId="113"/>
          <ac:spMkLst>
            <pc:docMk/>
            <pc:sldMk cId="163543046" sldId="356"/>
            <ac:spMk id="5" creationId="{4B6EFE6F-AD9E-644D-AA3B-F0E9F737A620}"/>
          </ac:spMkLst>
        </pc:spChg>
        <pc:spChg chg="mod">
          <ac:chgData name="Kelly, Nichole" userId="fe53b17a-a52d-41a1-a02c-3ab8b5c555b0" providerId="ADAL" clId="{DEA93A5F-6075-49E7-AC93-71C981CDE829}" dt="2025-03-19T18:04:05.355" v="28"/>
          <ac:spMkLst>
            <pc:docMk/>
            <pc:sldMk cId="163543046" sldId="356"/>
            <ac:spMk id="6" creationId="{D3AFD9C9-DD95-3840-A750-55EEEB66B0FD}"/>
          </ac:spMkLst>
        </pc:spChg>
        <pc:spChg chg="mod">
          <ac:chgData name="Kelly, Nichole" userId="fe53b17a-a52d-41a1-a02c-3ab8b5c555b0" providerId="ADAL" clId="{DEA93A5F-6075-49E7-AC93-71C981CDE829}" dt="2025-03-19T18:03:47.645" v="26"/>
          <ac:spMkLst>
            <pc:docMk/>
            <pc:sldMk cId="163543046" sldId="356"/>
            <ac:spMk id="7" creationId="{65EAD478-86FA-6248-B029-EC01DD118339}"/>
          </ac:spMkLst>
        </pc:spChg>
        <pc:spChg chg="mod">
          <ac:chgData name="Kelly, Nichole" userId="fe53b17a-a52d-41a1-a02c-3ab8b5c555b0" providerId="ADAL" clId="{DEA93A5F-6075-49E7-AC93-71C981CDE829}" dt="2025-03-19T18:03:58.445" v="27"/>
          <ac:spMkLst>
            <pc:docMk/>
            <pc:sldMk cId="163543046" sldId="356"/>
            <ac:spMk id="10" creationId="{063040D5-EC33-B14E-8DAB-258A13932EC5}"/>
          </ac:spMkLst>
        </pc:spChg>
      </pc:sldChg>
      <pc:sldChg chg="modSp mod">
        <pc:chgData name="Kelly, Nichole" userId="fe53b17a-a52d-41a1-a02c-3ab8b5c555b0" providerId="ADAL" clId="{DEA93A5F-6075-49E7-AC93-71C981CDE829}" dt="2025-03-19T17:59:28.247" v="8" actId="6549"/>
        <pc:sldMkLst>
          <pc:docMk/>
          <pc:sldMk cId="3773035780" sldId="395"/>
        </pc:sldMkLst>
        <pc:spChg chg="mod">
          <ac:chgData name="Kelly, Nichole" userId="fe53b17a-a52d-41a1-a02c-3ab8b5c555b0" providerId="ADAL" clId="{DEA93A5F-6075-49E7-AC93-71C981CDE829}" dt="2025-03-19T17:59:28.247" v="8" actId="6549"/>
          <ac:spMkLst>
            <pc:docMk/>
            <pc:sldMk cId="3773035780" sldId="395"/>
            <ac:spMk id="3" creationId="{9E2FAD0F-F0B4-5D31-376F-7323DC5AF2A6}"/>
          </ac:spMkLst>
        </pc:spChg>
      </pc:sldChg>
      <pc:sldChg chg="modSp add del mod">
        <pc:chgData name="Kelly, Nichole" userId="fe53b17a-a52d-41a1-a02c-3ab8b5c555b0" providerId="ADAL" clId="{DEA93A5F-6075-49E7-AC93-71C981CDE829}" dt="2025-03-19T18:03:02.381" v="21" actId="47"/>
        <pc:sldMkLst>
          <pc:docMk/>
          <pc:sldMk cId="1635958448" sldId="399"/>
        </pc:sldMkLst>
      </pc:sldChg>
      <pc:sldChg chg="del">
        <pc:chgData name="Kelly, Nichole" userId="fe53b17a-a52d-41a1-a02c-3ab8b5c555b0" providerId="ADAL" clId="{DEA93A5F-6075-49E7-AC93-71C981CDE829}" dt="2025-03-19T18:01:38.883" v="19" actId="47"/>
        <pc:sldMkLst>
          <pc:docMk/>
          <pc:sldMk cId="1414027794" sldId="400"/>
        </pc:sldMkLst>
      </pc:sldChg>
      <pc:sldChg chg="del">
        <pc:chgData name="Kelly, Nichole" userId="fe53b17a-a52d-41a1-a02c-3ab8b5c555b0" providerId="ADAL" clId="{DEA93A5F-6075-49E7-AC93-71C981CDE829}" dt="2025-03-19T18:01:38.883" v="19" actId="47"/>
        <pc:sldMkLst>
          <pc:docMk/>
          <pc:sldMk cId="1248898053" sldId="417"/>
        </pc:sldMkLst>
      </pc:sldChg>
      <pc:sldChg chg="del">
        <pc:chgData name="Kelly, Nichole" userId="fe53b17a-a52d-41a1-a02c-3ab8b5c555b0" providerId="ADAL" clId="{DEA93A5F-6075-49E7-AC93-71C981CDE829}" dt="2025-03-19T18:01:38.883" v="19" actId="47"/>
        <pc:sldMkLst>
          <pc:docMk/>
          <pc:sldMk cId="3566145675" sldId="418"/>
        </pc:sldMkLst>
      </pc:sldChg>
      <pc:sldChg chg="del">
        <pc:chgData name="Kelly, Nichole" userId="fe53b17a-a52d-41a1-a02c-3ab8b5c555b0" providerId="ADAL" clId="{DEA93A5F-6075-49E7-AC93-71C981CDE829}" dt="2025-03-19T18:01:38.883" v="19" actId="47"/>
        <pc:sldMkLst>
          <pc:docMk/>
          <pc:sldMk cId="1736441539" sldId="419"/>
        </pc:sldMkLst>
      </pc:sldChg>
      <pc:sldChg chg="modSp mod">
        <pc:chgData name="Kelly, Nichole" userId="fe53b17a-a52d-41a1-a02c-3ab8b5c555b0" providerId="ADAL" clId="{DEA93A5F-6075-49E7-AC93-71C981CDE829}" dt="2025-03-19T18:55:24.635" v="335"/>
        <pc:sldMkLst>
          <pc:docMk/>
          <pc:sldMk cId="3476536710" sldId="420"/>
        </pc:sldMkLst>
        <pc:spChg chg="mod">
          <ac:chgData name="Kelly, Nichole" userId="fe53b17a-a52d-41a1-a02c-3ab8b5c555b0" providerId="ADAL" clId="{DEA93A5F-6075-49E7-AC93-71C981CDE829}" dt="2025-03-19T18:55:04.701" v="332" actId="14100"/>
          <ac:spMkLst>
            <pc:docMk/>
            <pc:sldMk cId="3476536710" sldId="420"/>
            <ac:spMk id="2" creationId="{44B0F52E-B8D3-6754-AE09-0072D8C7DE1B}"/>
          </ac:spMkLst>
        </pc:spChg>
        <pc:spChg chg="mod">
          <ac:chgData name="Kelly, Nichole" userId="fe53b17a-a52d-41a1-a02c-3ab8b5c555b0" providerId="ADAL" clId="{DEA93A5F-6075-49E7-AC93-71C981CDE829}" dt="2025-03-19T18:55:24.635" v="335"/>
          <ac:spMkLst>
            <pc:docMk/>
            <pc:sldMk cId="3476536710" sldId="420"/>
            <ac:spMk id="3" creationId="{8859234E-E36E-0F0E-6B49-B3D365576F82}"/>
          </ac:spMkLst>
        </pc:spChg>
      </pc:sldChg>
      <pc:sldChg chg="del">
        <pc:chgData name="Kelly, Nichole" userId="fe53b17a-a52d-41a1-a02c-3ab8b5c555b0" providerId="ADAL" clId="{DEA93A5F-6075-49E7-AC93-71C981CDE829}" dt="2025-03-19T18:02:00.700" v="20" actId="2696"/>
        <pc:sldMkLst>
          <pc:docMk/>
          <pc:sldMk cId="1776885406" sldId="421"/>
        </pc:sldMkLst>
      </pc:sldChg>
      <pc:sldChg chg="modSp mod">
        <pc:chgData name="Kelly, Nichole" userId="fe53b17a-a52d-41a1-a02c-3ab8b5c555b0" providerId="ADAL" clId="{DEA93A5F-6075-49E7-AC93-71C981CDE829}" dt="2025-03-19T18:08:41.415" v="140" actId="15"/>
        <pc:sldMkLst>
          <pc:docMk/>
          <pc:sldMk cId="1953613893" sldId="428"/>
        </pc:sldMkLst>
        <pc:spChg chg="mod">
          <ac:chgData name="Kelly, Nichole" userId="fe53b17a-a52d-41a1-a02c-3ab8b5c555b0" providerId="ADAL" clId="{DEA93A5F-6075-49E7-AC93-71C981CDE829}" dt="2025-03-19T18:07:30.408" v="95"/>
          <ac:spMkLst>
            <pc:docMk/>
            <pc:sldMk cId="1953613893" sldId="428"/>
            <ac:spMk id="2" creationId="{34EA3D2F-B97D-3E53-9B98-2294366DEF34}"/>
          </ac:spMkLst>
        </pc:spChg>
        <pc:spChg chg="mod">
          <ac:chgData name="Kelly, Nichole" userId="fe53b17a-a52d-41a1-a02c-3ab8b5c555b0" providerId="ADAL" clId="{DEA93A5F-6075-49E7-AC93-71C981CDE829}" dt="2025-03-19T18:08:41.415" v="140" actId="15"/>
          <ac:spMkLst>
            <pc:docMk/>
            <pc:sldMk cId="1953613893" sldId="428"/>
            <ac:spMk id="3" creationId="{7A1CD1DE-B022-86B2-88E7-2522919236E9}"/>
          </ac:spMkLst>
        </pc:spChg>
        <pc:spChg chg="mod">
          <ac:chgData name="Kelly, Nichole" userId="fe53b17a-a52d-41a1-a02c-3ab8b5c555b0" providerId="ADAL" clId="{DEA93A5F-6075-49E7-AC93-71C981CDE829}" dt="2025-03-19T18:07:38.377" v="96"/>
          <ac:spMkLst>
            <pc:docMk/>
            <pc:sldMk cId="1953613893" sldId="428"/>
            <ac:spMk id="10" creationId="{4C6E4EA1-68E9-5B09-A3F7-8402A3B6AF42}"/>
          </ac:spMkLst>
        </pc:spChg>
      </pc:sldChg>
      <pc:sldChg chg="add">
        <pc:chgData name="Kelly, Nichole" userId="fe53b17a-a52d-41a1-a02c-3ab8b5c555b0" providerId="ADAL" clId="{DEA93A5F-6075-49E7-AC93-71C981CDE829}" dt="2025-03-19T18:03:26.712" v="22" actId="2890"/>
        <pc:sldMkLst>
          <pc:docMk/>
          <pc:sldMk cId="1638417316" sldId="429"/>
        </pc:sldMkLst>
      </pc:sldChg>
      <pc:sldChg chg="addSp modSp add mod">
        <pc:chgData name="Kelly, Nichole" userId="fe53b17a-a52d-41a1-a02c-3ab8b5c555b0" providerId="ADAL" clId="{DEA93A5F-6075-49E7-AC93-71C981CDE829}" dt="2025-03-19T18:12:03.865" v="151" actId="1076"/>
        <pc:sldMkLst>
          <pc:docMk/>
          <pc:sldMk cId="3472984806" sldId="430"/>
        </pc:sldMkLst>
        <pc:spChg chg="mod">
          <ac:chgData name="Kelly, Nichole" userId="fe53b17a-a52d-41a1-a02c-3ab8b5c555b0" providerId="ADAL" clId="{DEA93A5F-6075-49E7-AC93-71C981CDE829}" dt="2025-03-19T18:09:41.562" v="144"/>
          <ac:spMkLst>
            <pc:docMk/>
            <pc:sldMk cId="3472984806" sldId="430"/>
            <ac:spMk id="2" creationId="{F47A43CA-ABC5-BCE9-4F96-982F88376B20}"/>
          </ac:spMkLst>
        </pc:spChg>
        <pc:spChg chg="mod">
          <ac:chgData name="Kelly, Nichole" userId="fe53b17a-a52d-41a1-a02c-3ab8b5c555b0" providerId="ADAL" clId="{DEA93A5F-6075-49E7-AC93-71C981CDE829}" dt="2025-03-19T18:10:06.087" v="149" actId="20577"/>
          <ac:spMkLst>
            <pc:docMk/>
            <pc:sldMk cId="3472984806" sldId="430"/>
            <ac:spMk id="3" creationId="{78B61B5A-2AE7-C702-91D5-044CF174EFC1}"/>
          </ac:spMkLst>
        </pc:spChg>
        <pc:spChg chg="mod">
          <ac:chgData name="Kelly, Nichole" userId="fe53b17a-a52d-41a1-a02c-3ab8b5c555b0" providerId="ADAL" clId="{DEA93A5F-6075-49E7-AC93-71C981CDE829}" dt="2025-03-19T18:09:52.880" v="145"/>
          <ac:spMkLst>
            <pc:docMk/>
            <pc:sldMk cId="3472984806" sldId="430"/>
            <ac:spMk id="10" creationId="{5CE30DB8-9F8C-BB1B-E3B7-EF4DCACE4963}"/>
          </ac:spMkLst>
        </pc:spChg>
        <pc:picChg chg="add mod">
          <ac:chgData name="Kelly, Nichole" userId="fe53b17a-a52d-41a1-a02c-3ab8b5c555b0" providerId="ADAL" clId="{DEA93A5F-6075-49E7-AC93-71C981CDE829}" dt="2025-03-19T18:12:03.865" v="151" actId="1076"/>
          <ac:picMkLst>
            <pc:docMk/>
            <pc:sldMk cId="3472984806" sldId="430"/>
            <ac:picMk id="6" creationId="{5215C5D9-DBBB-E918-0922-A38F4A59C181}"/>
          </ac:picMkLst>
        </pc:picChg>
      </pc:sldChg>
      <pc:sldChg chg="modSp add mod ord">
        <pc:chgData name="Kelly, Nichole" userId="fe53b17a-a52d-41a1-a02c-3ab8b5c555b0" providerId="ADAL" clId="{DEA93A5F-6075-49E7-AC93-71C981CDE829}" dt="2025-03-19T18:48:20.795" v="205" actId="13926"/>
        <pc:sldMkLst>
          <pc:docMk/>
          <pc:sldMk cId="1348181932" sldId="431"/>
        </pc:sldMkLst>
        <pc:spChg chg="mod">
          <ac:chgData name="Kelly, Nichole" userId="fe53b17a-a52d-41a1-a02c-3ab8b5c555b0" providerId="ADAL" clId="{DEA93A5F-6075-49E7-AC93-71C981CDE829}" dt="2025-03-19T18:47:00.725" v="155"/>
          <ac:spMkLst>
            <pc:docMk/>
            <pc:sldMk cId="1348181932" sldId="431"/>
            <ac:spMk id="2" creationId="{902FA1DC-EB24-E302-0874-96C293E51A03}"/>
          </ac:spMkLst>
        </pc:spChg>
        <pc:spChg chg="mod">
          <ac:chgData name="Kelly, Nichole" userId="fe53b17a-a52d-41a1-a02c-3ab8b5c555b0" providerId="ADAL" clId="{DEA93A5F-6075-49E7-AC93-71C981CDE829}" dt="2025-03-19T18:48:20.795" v="205" actId="13926"/>
          <ac:spMkLst>
            <pc:docMk/>
            <pc:sldMk cId="1348181932" sldId="431"/>
            <ac:spMk id="3" creationId="{63791638-C9DD-98D9-D342-48B1035FB794}"/>
          </ac:spMkLst>
        </pc:spChg>
        <pc:spChg chg="mod">
          <ac:chgData name="Kelly, Nichole" userId="fe53b17a-a52d-41a1-a02c-3ab8b5c555b0" providerId="ADAL" clId="{DEA93A5F-6075-49E7-AC93-71C981CDE829}" dt="2025-03-19T18:47:05.196" v="156"/>
          <ac:spMkLst>
            <pc:docMk/>
            <pc:sldMk cId="1348181932" sldId="431"/>
            <ac:spMk id="10" creationId="{7702D891-22CC-39D0-7B23-6599BD08FD7E}"/>
          </ac:spMkLst>
        </pc:spChg>
      </pc:sldChg>
      <pc:sldChg chg="modSp add mod ord">
        <pc:chgData name="Kelly, Nichole" userId="fe53b17a-a52d-41a1-a02c-3ab8b5c555b0" providerId="ADAL" clId="{DEA93A5F-6075-49E7-AC93-71C981CDE829}" dt="2025-03-19T18:53:31.207" v="316" actId="20577"/>
        <pc:sldMkLst>
          <pc:docMk/>
          <pc:sldMk cId="3836815503" sldId="432"/>
        </pc:sldMkLst>
        <pc:spChg chg="mod">
          <ac:chgData name="Kelly, Nichole" userId="fe53b17a-a52d-41a1-a02c-3ab8b5c555b0" providerId="ADAL" clId="{DEA93A5F-6075-49E7-AC93-71C981CDE829}" dt="2025-03-19T18:53:31.207" v="316" actId="20577"/>
          <ac:spMkLst>
            <pc:docMk/>
            <pc:sldMk cId="3836815503" sldId="432"/>
            <ac:spMk id="3" creationId="{E8693666-F614-123B-C475-8429084A6C85}"/>
          </ac:spMkLst>
        </pc:spChg>
        <pc:spChg chg="mod">
          <ac:chgData name="Kelly, Nichole" userId="fe53b17a-a52d-41a1-a02c-3ab8b5c555b0" providerId="ADAL" clId="{DEA93A5F-6075-49E7-AC93-71C981CDE829}" dt="2025-03-19T18:49:32.791" v="211"/>
          <ac:spMkLst>
            <pc:docMk/>
            <pc:sldMk cId="3836815503" sldId="432"/>
            <ac:spMk id="10" creationId="{38786D72-5C5F-BAA6-945B-6D55BF3045FE}"/>
          </ac:spMkLst>
        </pc:spChg>
      </pc:sldChg>
      <pc:sldChg chg="modSp add mod">
        <pc:chgData name="Kelly, Nichole" userId="fe53b17a-a52d-41a1-a02c-3ab8b5c555b0" providerId="ADAL" clId="{DEA93A5F-6075-49E7-AC93-71C981CDE829}" dt="2025-03-19T18:53:38.201" v="322" actId="20577"/>
        <pc:sldMkLst>
          <pc:docMk/>
          <pc:sldMk cId="3305751167" sldId="433"/>
        </pc:sldMkLst>
        <pc:spChg chg="mod">
          <ac:chgData name="Kelly, Nichole" userId="fe53b17a-a52d-41a1-a02c-3ab8b5c555b0" providerId="ADAL" clId="{DEA93A5F-6075-49E7-AC93-71C981CDE829}" dt="2025-03-19T18:53:38.201" v="322" actId="20577"/>
          <ac:spMkLst>
            <pc:docMk/>
            <pc:sldMk cId="3305751167" sldId="433"/>
            <ac:spMk id="3" creationId="{DCAA4270-499C-2C0C-BDF4-D155766F5050}"/>
          </ac:spMkLst>
        </pc:spChg>
        <pc:spChg chg="mod">
          <ac:chgData name="Kelly, Nichole" userId="fe53b17a-a52d-41a1-a02c-3ab8b5c555b0" providerId="ADAL" clId="{DEA93A5F-6075-49E7-AC93-71C981CDE829}" dt="2025-03-19T18:51:38.658" v="259"/>
          <ac:spMkLst>
            <pc:docMk/>
            <pc:sldMk cId="3305751167" sldId="433"/>
            <ac:spMk id="10" creationId="{9D5F8D40-6381-7C29-25FF-5CD33BFA6303}"/>
          </ac:spMkLst>
        </pc:spChg>
      </pc:sldChg>
      <pc:sldChg chg="modSp add mod ord">
        <pc:chgData name="Kelly, Nichole" userId="fe53b17a-a52d-41a1-a02c-3ab8b5c555b0" providerId="ADAL" clId="{DEA93A5F-6075-49E7-AC93-71C981CDE829}" dt="2025-03-19T18:54:13.131" v="330"/>
        <pc:sldMkLst>
          <pc:docMk/>
          <pc:sldMk cId="284035083" sldId="434"/>
        </pc:sldMkLst>
        <pc:spChg chg="mod">
          <ac:chgData name="Kelly, Nichole" userId="fe53b17a-a52d-41a1-a02c-3ab8b5c555b0" providerId="ADAL" clId="{DEA93A5F-6075-49E7-AC93-71C981CDE829}" dt="2025-03-19T18:54:13.131" v="330"/>
          <ac:spMkLst>
            <pc:docMk/>
            <pc:sldMk cId="284035083" sldId="434"/>
            <ac:spMk id="2" creationId="{5A3C8870-63E0-598F-3DE3-E78B9B72CC5F}"/>
          </ac:spMkLst>
        </pc:spChg>
      </pc:sldChg>
      <pc:sldChg chg="addSp delSp modSp add mod ord">
        <pc:chgData name="Kelly, Nichole" userId="fe53b17a-a52d-41a1-a02c-3ab8b5c555b0" providerId="ADAL" clId="{DEA93A5F-6075-49E7-AC93-71C981CDE829}" dt="2025-03-19T18:59:37.036" v="355" actId="1076"/>
        <pc:sldMkLst>
          <pc:docMk/>
          <pc:sldMk cId="1931669327" sldId="435"/>
        </pc:sldMkLst>
        <pc:spChg chg="mod">
          <ac:chgData name="Kelly, Nichole" userId="fe53b17a-a52d-41a1-a02c-3ab8b5c555b0" providerId="ADAL" clId="{DEA93A5F-6075-49E7-AC93-71C981CDE829}" dt="2025-03-19T18:56:43.732" v="343"/>
          <ac:spMkLst>
            <pc:docMk/>
            <pc:sldMk cId="1931669327" sldId="435"/>
            <ac:spMk id="2" creationId="{65EF7FE3-D2A3-E4E0-C18B-952F5431CBF6}"/>
          </ac:spMkLst>
        </pc:spChg>
        <pc:spChg chg="mod">
          <ac:chgData name="Kelly, Nichole" userId="fe53b17a-a52d-41a1-a02c-3ab8b5c555b0" providerId="ADAL" clId="{DEA93A5F-6075-49E7-AC93-71C981CDE829}" dt="2025-03-19T18:56:59.452" v="349" actId="113"/>
          <ac:spMkLst>
            <pc:docMk/>
            <pc:sldMk cId="1931669327" sldId="435"/>
            <ac:spMk id="10" creationId="{3F00BC02-A7D2-1B04-8E07-DBF3C7505CC1}"/>
          </ac:spMkLst>
        </pc:spChg>
        <pc:picChg chg="add mod">
          <ac:chgData name="Kelly, Nichole" userId="fe53b17a-a52d-41a1-a02c-3ab8b5c555b0" providerId="ADAL" clId="{DEA93A5F-6075-49E7-AC93-71C981CDE829}" dt="2025-03-19T18:59:37.036" v="355" actId="1076"/>
          <ac:picMkLst>
            <pc:docMk/>
            <pc:sldMk cId="1931669327" sldId="435"/>
            <ac:picMk id="9" creationId="{D1EB3CF8-B1CE-1246-37A3-AEE33B5D3A64}"/>
          </ac:picMkLst>
        </pc:picChg>
      </pc:sldChg>
      <pc:sldChg chg="addSp delSp modSp add mod">
        <pc:chgData name="Kelly, Nichole" userId="fe53b17a-a52d-41a1-a02c-3ab8b5c555b0" providerId="ADAL" clId="{DEA93A5F-6075-49E7-AC93-71C981CDE829}" dt="2025-03-19T19:02:16.421" v="360" actId="1076"/>
        <pc:sldMkLst>
          <pc:docMk/>
          <pc:sldMk cId="1246631257" sldId="436"/>
        </pc:sldMkLst>
        <pc:picChg chg="add mod">
          <ac:chgData name="Kelly, Nichole" userId="fe53b17a-a52d-41a1-a02c-3ab8b5c555b0" providerId="ADAL" clId="{DEA93A5F-6075-49E7-AC93-71C981CDE829}" dt="2025-03-19T19:02:16.421" v="360" actId="1076"/>
          <ac:picMkLst>
            <pc:docMk/>
            <pc:sldMk cId="1246631257" sldId="436"/>
            <ac:picMk id="5" creationId="{DB31E12B-B63F-F863-9FE5-423E7D8053AF}"/>
          </ac:picMkLst>
        </pc:picChg>
      </pc:sldChg>
      <pc:sldChg chg="delSp modSp add mod ord">
        <pc:chgData name="Kelly, Nichole" userId="fe53b17a-a52d-41a1-a02c-3ab8b5c555b0" providerId="ADAL" clId="{DEA93A5F-6075-49E7-AC93-71C981CDE829}" dt="2025-03-19T19:08:02.567" v="407" actId="13926"/>
        <pc:sldMkLst>
          <pc:docMk/>
          <pc:sldMk cId="3585073199" sldId="437"/>
        </pc:sldMkLst>
        <pc:spChg chg="mod">
          <ac:chgData name="Kelly, Nichole" userId="fe53b17a-a52d-41a1-a02c-3ab8b5c555b0" providerId="ADAL" clId="{DEA93A5F-6075-49E7-AC93-71C981CDE829}" dt="2025-03-19T19:03:17.032" v="364"/>
          <ac:spMkLst>
            <pc:docMk/>
            <pc:sldMk cId="3585073199" sldId="437"/>
            <ac:spMk id="2" creationId="{5D66F1DE-C48E-CEF9-A401-E7BAD557BF4F}"/>
          </ac:spMkLst>
        </pc:spChg>
        <pc:spChg chg="mod">
          <ac:chgData name="Kelly, Nichole" userId="fe53b17a-a52d-41a1-a02c-3ab8b5c555b0" providerId="ADAL" clId="{DEA93A5F-6075-49E7-AC93-71C981CDE829}" dt="2025-03-19T19:08:02.567" v="407" actId="13926"/>
          <ac:spMkLst>
            <pc:docMk/>
            <pc:sldMk cId="3585073199" sldId="437"/>
            <ac:spMk id="3" creationId="{27F05869-E806-4CC8-D4AB-561074CCA9C7}"/>
          </ac:spMkLst>
        </pc:spChg>
        <pc:spChg chg="mod">
          <ac:chgData name="Kelly, Nichole" userId="fe53b17a-a52d-41a1-a02c-3ab8b5c555b0" providerId="ADAL" clId="{DEA93A5F-6075-49E7-AC93-71C981CDE829}" dt="2025-03-19T19:03:22.916" v="365"/>
          <ac:spMkLst>
            <pc:docMk/>
            <pc:sldMk cId="3585073199" sldId="437"/>
            <ac:spMk id="10" creationId="{DCCFB8AE-B39F-441A-1B92-3A117AE9ABE7}"/>
          </ac:spMkLst>
        </pc:spChg>
      </pc:sldChg>
      <pc:sldChg chg="modSp add mod">
        <pc:chgData name="Kelly, Nichole" userId="fe53b17a-a52d-41a1-a02c-3ab8b5c555b0" providerId="ADAL" clId="{DEA93A5F-6075-49E7-AC93-71C981CDE829}" dt="2025-03-24T23:17:01.020" v="461" actId="113"/>
        <pc:sldMkLst>
          <pc:docMk/>
          <pc:sldMk cId="2530337393" sldId="438"/>
        </pc:sldMkLst>
        <pc:spChg chg="mod">
          <ac:chgData name="Kelly, Nichole" userId="fe53b17a-a52d-41a1-a02c-3ab8b5c555b0" providerId="ADAL" clId="{DEA93A5F-6075-49E7-AC93-71C981CDE829}" dt="2025-03-24T23:17:01.020" v="461" actId="113"/>
          <ac:spMkLst>
            <pc:docMk/>
            <pc:sldMk cId="2530337393" sldId="438"/>
            <ac:spMk id="3" creationId="{42115FDC-389D-5F82-F9BE-70C7B7ADBBAA}"/>
          </ac:spMkLst>
        </pc:spChg>
        <pc:spChg chg="mod">
          <ac:chgData name="Kelly, Nichole" userId="fe53b17a-a52d-41a1-a02c-3ab8b5c555b0" providerId="ADAL" clId="{DEA93A5F-6075-49E7-AC93-71C981CDE829}" dt="2025-03-24T23:15:17.225" v="409"/>
          <ac:spMkLst>
            <pc:docMk/>
            <pc:sldMk cId="2530337393" sldId="438"/>
            <ac:spMk id="10" creationId="{6DB83123-6F95-5871-7471-8DCA4B370FED}"/>
          </ac:spMkLst>
        </pc:spChg>
      </pc:sldChg>
      <pc:sldChg chg="modSp add mod">
        <pc:chgData name="Kelly, Nichole" userId="fe53b17a-a52d-41a1-a02c-3ab8b5c555b0" providerId="ADAL" clId="{DEA93A5F-6075-49E7-AC93-71C981CDE829}" dt="2025-03-24T23:29:05.514" v="497"/>
        <pc:sldMkLst>
          <pc:docMk/>
          <pc:sldMk cId="3938207883" sldId="439"/>
        </pc:sldMkLst>
        <pc:spChg chg="mod">
          <ac:chgData name="Kelly, Nichole" userId="fe53b17a-a52d-41a1-a02c-3ab8b5c555b0" providerId="ADAL" clId="{DEA93A5F-6075-49E7-AC93-71C981CDE829}" dt="2025-03-24T23:24:57.394" v="492" actId="113"/>
          <ac:spMkLst>
            <pc:docMk/>
            <pc:sldMk cId="3938207883" sldId="439"/>
            <ac:spMk id="3" creationId="{8DA80BE9-DE5D-00F5-A155-BD4684F03ECD}"/>
          </ac:spMkLst>
        </pc:spChg>
        <pc:spChg chg="mod">
          <ac:chgData name="Kelly, Nichole" userId="fe53b17a-a52d-41a1-a02c-3ab8b5c555b0" providerId="ADAL" clId="{DEA93A5F-6075-49E7-AC93-71C981CDE829}" dt="2025-03-24T23:29:05.514" v="497"/>
          <ac:spMkLst>
            <pc:docMk/>
            <pc:sldMk cId="3938207883" sldId="439"/>
            <ac:spMk id="10" creationId="{47F9E22E-EA80-EBFE-04C3-C2A8F90B4A87}"/>
          </ac:spMkLst>
        </pc:spChg>
      </pc:sldChg>
      <pc:sldChg chg="modSp add mod">
        <pc:chgData name="Kelly, Nichole" userId="fe53b17a-a52d-41a1-a02c-3ab8b5c555b0" providerId="ADAL" clId="{DEA93A5F-6075-49E7-AC93-71C981CDE829}" dt="2025-03-24T23:33:51.470" v="571" actId="20577"/>
        <pc:sldMkLst>
          <pc:docMk/>
          <pc:sldMk cId="3438297439" sldId="440"/>
        </pc:sldMkLst>
        <pc:spChg chg="mod">
          <ac:chgData name="Kelly, Nichole" userId="fe53b17a-a52d-41a1-a02c-3ab8b5c555b0" providerId="ADAL" clId="{DEA93A5F-6075-49E7-AC93-71C981CDE829}" dt="2025-03-24T23:33:51.470" v="571" actId="20577"/>
          <ac:spMkLst>
            <pc:docMk/>
            <pc:sldMk cId="3438297439" sldId="440"/>
            <ac:spMk id="3" creationId="{9E9FDADD-C987-1C6D-5F25-22E416CEB323}"/>
          </ac:spMkLst>
        </pc:spChg>
        <pc:spChg chg="mod">
          <ac:chgData name="Kelly, Nichole" userId="fe53b17a-a52d-41a1-a02c-3ab8b5c555b0" providerId="ADAL" clId="{DEA93A5F-6075-49E7-AC93-71C981CDE829}" dt="2025-03-24T23:29:49.388" v="499"/>
          <ac:spMkLst>
            <pc:docMk/>
            <pc:sldMk cId="3438297439" sldId="440"/>
            <ac:spMk id="10" creationId="{3DE59B13-45B0-83BC-6F9F-7834BCE4DA0B}"/>
          </ac:spMkLst>
        </pc:spChg>
      </pc:sldChg>
    </pc:docChg>
  </pc:docChgLst>
  <pc:docChgLst>
    <pc:chgData name="Kelly, Nichole" userId="S::r636737@regence.com::fe53b17a-a52d-41a1-a02c-3ab8b5c555b0" providerId="AD" clId="Web-{20855BB7-11E9-4267-99D8-86F5A28615FF}"/>
    <pc:docChg chg="addSld modSld sldOrd">
      <pc:chgData name="Kelly, Nichole" userId="S::r636737@regence.com::fe53b17a-a52d-41a1-a02c-3ab8b5c555b0" providerId="AD" clId="Web-{20855BB7-11E9-4267-99D8-86F5A28615FF}" dt="2025-04-28T16:30:08.707" v="49" actId="20577"/>
      <pc:docMkLst>
        <pc:docMk/>
      </pc:docMkLst>
      <pc:sldChg chg="modSp">
        <pc:chgData name="Kelly, Nichole" userId="S::r636737@regence.com::fe53b17a-a52d-41a1-a02c-3ab8b5c555b0" providerId="AD" clId="Web-{20855BB7-11E9-4267-99D8-86F5A28615FF}" dt="2025-04-28T16:22:55.908" v="16" actId="20577"/>
        <pc:sldMkLst>
          <pc:docMk/>
          <pc:sldMk cId="3773035780" sldId="395"/>
        </pc:sldMkLst>
        <pc:spChg chg="mod">
          <ac:chgData name="Kelly, Nichole" userId="S::r636737@regence.com::fe53b17a-a52d-41a1-a02c-3ab8b5c555b0" providerId="AD" clId="Web-{20855BB7-11E9-4267-99D8-86F5A28615FF}" dt="2025-04-28T16:22:55.908" v="16" actId="20577"/>
          <ac:spMkLst>
            <pc:docMk/>
            <pc:sldMk cId="3773035780" sldId="395"/>
            <ac:spMk id="8" creationId="{CB33A399-48ED-6C4A-ABE1-EAF21EA45FC6}"/>
          </ac:spMkLst>
        </pc:spChg>
      </pc:sldChg>
      <pc:sldChg chg="modSp">
        <pc:chgData name="Kelly, Nichole" userId="S::r636737@regence.com::fe53b17a-a52d-41a1-a02c-3ab8b5c555b0" providerId="AD" clId="Web-{20855BB7-11E9-4267-99D8-86F5A28615FF}" dt="2025-04-28T16:23:16.533" v="22" actId="14100"/>
        <pc:sldMkLst>
          <pc:docMk/>
          <pc:sldMk cId="284035083" sldId="434"/>
        </pc:sldMkLst>
        <pc:spChg chg="mod">
          <ac:chgData name="Kelly, Nichole" userId="S::r636737@regence.com::fe53b17a-a52d-41a1-a02c-3ab8b5c555b0" providerId="AD" clId="Web-{20855BB7-11E9-4267-99D8-86F5A28615FF}" dt="2025-04-28T16:23:16.533" v="22" actId="14100"/>
          <ac:spMkLst>
            <pc:docMk/>
            <pc:sldMk cId="284035083" sldId="434"/>
            <ac:spMk id="2" creationId="{5A3C8870-63E0-598F-3DE3-E78B9B72CC5F}"/>
          </ac:spMkLst>
        </pc:spChg>
      </pc:sldChg>
      <pc:sldChg chg="modSp new ord">
        <pc:chgData name="Kelly, Nichole" userId="S::r636737@regence.com::fe53b17a-a52d-41a1-a02c-3ab8b5c555b0" providerId="AD" clId="Web-{20855BB7-11E9-4267-99D8-86F5A28615FF}" dt="2025-04-28T16:17:47.343" v="4"/>
        <pc:sldMkLst>
          <pc:docMk/>
          <pc:sldMk cId="3537289931" sldId="474"/>
        </pc:sldMkLst>
        <pc:spChg chg="mod">
          <ac:chgData name="Kelly, Nichole" userId="S::r636737@regence.com::fe53b17a-a52d-41a1-a02c-3ab8b5c555b0" providerId="AD" clId="Web-{20855BB7-11E9-4267-99D8-86F5A28615FF}" dt="2025-04-28T16:15:51.952" v="2" actId="20577"/>
          <ac:spMkLst>
            <pc:docMk/>
            <pc:sldMk cId="3537289931" sldId="474"/>
            <ac:spMk id="4" creationId="{C9A65993-C015-5026-BEB5-DE671EA46EA6}"/>
          </ac:spMkLst>
        </pc:spChg>
      </pc:sldChg>
      <pc:sldChg chg="modSp new">
        <pc:chgData name="Kelly, Nichole" userId="S::r636737@regence.com::fe53b17a-a52d-41a1-a02c-3ab8b5c555b0" providerId="AD" clId="Web-{20855BB7-11E9-4267-99D8-86F5A28615FF}" dt="2025-04-28T16:30:08.707" v="49" actId="20577"/>
        <pc:sldMkLst>
          <pc:docMk/>
          <pc:sldMk cId="876868966" sldId="475"/>
        </pc:sldMkLst>
        <pc:spChg chg="mod">
          <ac:chgData name="Kelly, Nichole" userId="S::r636737@regence.com::fe53b17a-a52d-41a1-a02c-3ab8b5c555b0" providerId="AD" clId="Web-{20855BB7-11E9-4267-99D8-86F5A28615FF}" dt="2025-04-28T16:29:00.832" v="26" actId="20577"/>
          <ac:spMkLst>
            <pc:docMk/>
            <pc:sldMk cId="876868966" sldId="475"/>
            <ac:spMk id="2" creationId="{BF8DE94A-BDE9-3C63-A61C-776603486855}"/>
          </ac:spMkLst>
        </pc:spChg>
        <pc:spChg chg="mod">
          <ac:chgData name="Kelly, Nichole" userId="S::r636737@regence.com::fe53b17a-a52d-41a1-a02c-3ab8b5c555b0" providerId="AD" clId="Web-{20855BB7-11E9-4267-99D8-86F5A28615FF}" dt="2025-04-28T16:30:08.707" v="49" actId="20577"/>
          <ac:spMkLst>
            <pc:docMk/>
            <pc:sldMk cId="876868966" sldId="475"/>
            <ac:spMk id="3" creationId="{78D0A655-DAFF-C0D3-AE63-8118E7EBEB4C}"/>
          </ac:spMkLst>
        </pc:spChg>
      </pc:sldChg>
    </pc:docChg>
  </pc:docChgLst>
  <pc:docChgLst>
    <pc:chgData name="Kelly, Nichole" userId="fe53b17a-a52d-41a1-a02c-3ab8b5c555b0" providerId="ADAL" clId="{22EF2A51-56F2-474E-AD79-22AA5E9178BA}"/>
    <pc:docChg chg="custSel modSld">
      <pc:chgData name="Kelly, Nichole" userId="fe53b17a-a52d-41a1-a02c-3ab8b5c555b0" providerId="ADAL" clId="{22EF2A51-56F2-474E-AD79-22AA5E9178BA}" dt="2025-05-02T16:03:26.177" v="135" actId="6549"/>
      <pc:docMkLst>
        <pc:docMk/>
      </pc:docMkLst>
      <pc:sldChg chg="modSp mod">
        <pc:chgData name="Kelly, Nichole" userId="fe53b17a-a52d-41a1-a02c-3ab8b5c555b0" providerId="ADAL" clId="{22EF2A51-56F2-474E-AD79-22AA5E9178BA}" dt="2025-05-02T15:54:46.706" v="18" actId="13926"/>
        <pc:sldMkLst>
          <pc:docMk/>
          <pc:sldMk cId="4237178345" sldId="391"/>
        </pc:sldMkLst>
        <pc:spChg chg="mod">
          <ac:chgData name="Kelly, Nichole" userId="fe53b17a-a52d-41a1-a02c-3ab8b5c555b0" providerId="ADAL" clId="{22EF2A51-56F2-474E-AD79-22AA5E9178BA}" dt="2025-05-02T15:54:46.706" v="18" actId="13926"/>
          <ac:spMkLst>
            <pc:docMk/>
            <pc:sldMk cId="4237178345" sldId="391"/>
            <ac:spMk id="6" creationId="{6803543E-6392-EB4E-B21A-36FDA04046E4}"/>
          </ac:spMkLst>
        </pc:spChg>
      </pc:sldChg>
      <pc:sldChg chg="modSp mod">
        <pc:chgData name="Kelly, Nichole" userId="fe53b17a-a52d-41a1-a02c-3ab8b5c555b0" providerId="ADAL" clId="{22EF2A51-56F2-474E-AD79-22AA5E9178BA}" dt="2025-05-01T15:25:24.980" v="17" actId="20577"/>
        <pc:sldMkLst>
          <pc:docMk/>
          <pc:sldMk cId="1485831165" sldId="414"/>
        </pc:sldMkLst>
        <pc:spChg chg="mod">
          <ac:chgData name="Kelly, Nichole" userId="fe53b17a-a52d-41a1-a02c-3ab8b5c555b0" providerId="ADAL" clId="{22EF2A51-56F2-474E-AD79-22AA5E9178BA}" dt="2025-05-01T15:25:24.980" v="17" actId="20577"/>
          <ac:spMkLst>
            <pc:docMk/>
            <pc:sldMk cId="1485831165" sldId="414"/>
            <ac:spMk id="3" creationId="{822EF143-831A-A56A-CB94-F199CC2E8C8B}"/>
          </ac:spMkLst>
        </pc:spChg>
      </pc:sldChg>
      <pc:sldChg chg="modSp mod">
        <pc:chgData name="Kelly, Nichole" userId="fe53b17a-a52d-41a1-a02c-3ab8b5c555b0" providerId="ADAL" clId="{22EF2A51-56F2-474E-AD79-22AA5E9178BA}" dt="2025-05-02T16:03:26.177" v="135" actId="6549"/>
        <pc:sldMkLst>
          <pc:docMk/>
          <pc:sldMk cId="2847977673" sldId="442"/>
        </pc:sldMkLst>
        <pc:spChg chg="mod">
          <ac:chgData name="Kelly, Nichole" userId="fe53b17a-a52d-41a1-a02c-3ab8b5c555b0" providerId="ADAL" clId="{22EF2A51-56F2-474E-AD79-22AA5E9178BA}" dt="2025-05-02T16:03:26.177" v="135" actId="6549"/>
          <ac:spMkLst>
            <pc:docMk/>
            <pc:sldMk cId="2847977673" sldId="442"/>
            <ac:spMk id="3" creationId="{FD45455E-AF17-6018-49CE-A7562ECB4963}"/>
          </ac:spMkLst>
        </pc:spChg>
      </pc:sldChg>
      <pc:sldChg chg="modSp mod">
        <pc:chgData name="Kelly, Nichole" userId="fe53b17a-a52d-41a1-a02c-3ab8b5c555b0" providerId="ADAL" clId="{22EF2A51-56F2-474E-AD79-22AA5E9178BA}" dt="2025-05-02T15:56:52.047" v="128" actId="113"/>
        <pc:sldMkLst>
          <pc:docMk/>
          <pc:sldMk cId="4132844284" sldId="471"/>
        </pc:sldMkLst>
        <pc:spChg chg="mod">
          <ac:chgData name="Kelly, Nichole" userId="fe53b17a-a52d-41a1-a02c-3ab8b5c555b0" providerId="ADAL" clId="{22EF2A51-56F2-474E-AD79-22AA5E9178BA}" dt="2025-05-02T15:56:52.047" v="128" actId="113"/>
          <ac:spMkLst>
            <pc:docMk/>
            <pc:sldMk cId="4132844284" sldId="471"/>
            <ac:spMk id="5" creationId="{D3EE5E5C-757C-F627-5637-8034731BCC7E}"/>
          </ac:spMkLst>
        </pc:spChg>
      </pc:sldChg>
      <pc:sldChg chg="addSp delSp modSp mod">
        <pc:chgData name="Kelly, Nichole" userId="fe53b17a-a52d-41a1-a02c-3ab8b5c555b0" providerId="ADAL" clId="{22EF2A51-56F2-474E-AD79-22AA5E9178BA}" dt="2025-04-30T20:36:53.159" v="7" actId="1076"/>
        <pc:sldMkLst>
          <pc:docMk/>
          <pc:sldMk cId="3537289931" sldId="474"/>
        </pc:sldMkLst>
        <pc:spChg chg="mod">
          <ac:chgData name="Kelly, Nichole" userId="fe53b17a-a52d-41a1-a02c-3ab8b5c555b0" providerId="ADAL" clId="{22EF2A51-56F2-474E-AD79-22AA5E9178BA}" dt="2025-04-30T20:36:39.568" v="2" actId="26606"/>
          <ac:spMkLst>
            <pc:docMk/>
            <pc:sldMk cId="3537289931" sldId="474"/>
            <ac:spMk id="2" creationId="{270F1472-4D1A-F599-3C04-08B692A73CE5}"/>
          </ac:spMkLst>
        </pc:spChg>
        <pc:spChg chg="mod ord">
          <ac:chgData name="Kelly, Nichole" userId="fe53b17a-a52d-41a1-a02c-3ab8b5c555b0" providerId="ADAL" clId="{22EF2A51-56F2-474E-AD79-22AA5E9178BA}" dt="2025-04-30T20:36:39.568" v="2" actId="26606"/>
          <ac:spMkLst>
            <pc:docMk/>
            <pc:sldMk cId="3537289931" sldId="474"/>
            <ac:spMk id="4" creationId="{C9A65993-C015-5026-BEB5-DE671EA46EA6}"/>
          </ac:spMkLst>
        </pc:spChg>
        <pc:picChg chg="add mod">
          <ac:chgData name="Kelly, Nichole" userId="fe53b17a-a52d-41a1-a02c-3ab8b5c555b0" providerId="ADAL" clId="{22EF2A51-56F2-474E-AD79-22AA5E9178BA}" dt="2025-04-30T20:36:53.159" v="7" actId="1076"/>
          <ac:picMkLst>
            <pc:docMk/>
            <pc:sldMk cId="3537289931" sldId="474"/>
            <ac:picMk id="1026" creationId="{6F06584A-9CC8-4078-0BAB-06D6D28FE142}"/>
          </ac:picMkLst>
        </pc:picChg>
      </pc:sldChg>
    </pc:docChg>
  </pc:docChgLst>
  <pc:docChgLst>
    <pc:chgData name="Kelly, Nichole" userId="fe53b17a-a52d-41a1-a02c-3ab8b5c555b0" providerId="ADAL" clId="{430208E4-A2DD-48E1-8762-5903BBC1D1FC}"/>
    <pc:docChg chg="undo redo custSel addSld delSld modSld sldOrd">
      <pc:chgData name="Kelly, Nichole" userId="fe53b17a-a52d-41a1-a02c-3ab8b5c555b0" providerId="ADAL" clId="{430208E4-A2DD-48E1-8762-5903BBC1D1FC}" dt="2025-04-24T20:26:24.949" v="1335" actId="478"/>
      <pc:docMkLst>
        <pc:docMk/>
      </pc:docMkLst>
      <pc:sldChg chg="del">
        <pc:chgData name="Kelly, Nichole" userId="fe53b17a-a52d-41a1-a02c-3ab8b5c555b0" providerId="ADAL" clId="{430208E4-A2DD-48E1-8762-5903BBC1D1FC}" dt="2025-04-24T20:24:39.080" v="1333" actId="47"/>
        <pc:sldMkLst>
          <pc:docMk/>
          <pc:sldMk cId="3935289655" sldId="262"/>
        </pc:sldMkLst>
      </pc:sldChg>
      <pc:sldChg chg="del">
        <pc:chgData name="Kelly, Nichole" userId="fe53b17a-a52d-41a1-a02c-3ab8b5c555b0" providerId="ADAL" clId="{430208E4-A2DD-48E1-8762-5903BBC1D1FC}" dt="2025-04-24T20:24:39.080" v="1333" actId="47"/>
        <pc:sldMkLst>
          <pc:docMk/>
          <pc:sldMk cId="3106603885" sldId="264"/>
        </pc:sldMkLst>
      </pc:sldChg>
      <pc:sldChg chg="del">
        <pc:chgData name="Kelly, Nichole" userId="fe53b17a-a52d-41a1-a02c-3ab8b5c555b0" providerId="ADAL" clId="{430208E4-A2DD-48E1-8762-5903BBC1D1FC}" dt="2025-04-24T20:24:39.080" v="1333" actId="47"/>
        <pc:sldMkLst>
          <pc:docMk/>
          <pc:sldMk cId="2074348646" sldId="266"/>
        </pc:sldMkLst>
      </pc:sldChg>
      <pc:sldChg chg="del">
        <pc:chgData name="Kelly, Nichole" userId="fe53b17a-a52d-41a1-a02c-3ab8b5c555b0" providerId="ADAL" clId="{430208E4-A2DD-48E1-8762-5903BBC1D1FC}" dt="2025-04-24T20:24:39.080" v="1333" actId="47"/>
        <pc:sldMkLst>
          <pc:docMk/>
          <pc:sldMk cId="1884257672" sldId="276"/>
        </pc:sldMkLst>
      </pc:sldChg>
      <pc:sldChg chg="del">
        <pc:chgData name="Kelly, Nichole" userId="fe53b17a-a52d-41a1-a02c-3ab8b5c555b0" providerId="ADAL" clId="{430208E4-A2DD-48E1-8762-5903BBC1D1FC}" dt="2025-04-24T20:24:39.080" v="1333" actId="47"/>
        <pc:sldMkLst>
          <pc:docMk/>
          <pc:sldMk cId="2313577841" sldId="279"/>
        </pc:sldMkLst>
      </pc:sldChg>
      <pc:sldChg chg="del">
        <pc:chgData name="Kelly, Nichole" userId="fe53b17a-a52d-41a1-a02c-3ab8b5c555b0" providerId="ADAL" clId="{430208E4-A2DD-48E1-8762-5903BBC1D1FC}" dt="2025-04-24T20:24:39.080" v="1333" actId="47"/>
        <pc:sldMkLst>
          <pc:docMk/>
          <pc:sldMk cId="3759111734" sldId="316"/>
        </pc:sldMkLst>
      </pc:sldChg>
      <pc:sldChg chg="del">
        <pc:chgData name="Kelly, Nichole" userId="fe53b17a-a52d-41a1-a02c-3ab8b5c555b0" providerId="ADAL" clId="{430208E4-A2DD-48E1-8762-5903BBC1D1FC}" dt="2025-04-24T20:24:39.080" v="1333" actId="47"/>
        <pc:sldMkLst>
          <pc:docMk/>
          <pc:sldMk cId="3833490697" sldId="318"/>
        </pc:sldMkLst>
      </pc:sldChg>
      <pc:sldChg chg="del">
        <pc:chgData name="Kelly, Nichole" userId="fe53b17a-a52d-41a1-a02c-3ab8b5c555b0" providerId="ADAL" clId="{430208E4-A2DD-48E1-8762-5903BBC1D1FC}" dt="2025-04-24T20:24:39.080" v="1333" actId="47"/>
        <pc:sldMkLst>
          <pc:docMk/>
          <pc:sldMk cId="2239390501" sldId="324"/>
        </pc:sldMkLst>
      </pc:sldChg>
      <pc:sldChg chg="del">
        <pc:chgData name="Kelly, Nichole" userId="fe53b17a-a52d-41a1-a02c-3ab8b5c555b0" providerId="ADAL" clId="{430208E4-A2DD-48E1-8762-5903BBC1D1FC}" dt="2025-04-24T20:24:39.080" v="1333" actId="47"/>
        <pc:sldMkLst>
          <pc:docMk/>
          <pc:sldMk cId="1705066294" sldId="341"/>
        </pc:sldMkLst>
      </pc:sldChg>
      <pc:sldChg chg="del">
        <pc:chgData name="Kelly, Nichole" userId="fe53b17a-a52d-41a1-a02c-3ab8b5c555b0" providerId="ADAL" clId="{430208E4-A2DD-48E1-8762-5903BBC1D1FC}" dt="2025-04-24T20:24:39.080" v="1333" actId="47"/>
        <pc:sldMkLst>
          <pc:docMk/>
          <pc:sldMk cId="3441624565" sldId="358"/>
        </pc:sldMkLst>
      </pc:sldChg>
      <pc:sldChg chg="del">
        <pc:chgData name="Kelly, Nichole" userId="fe53b17a-a52d-41a1-a02c-3ab8b5c555b0" providerId="ADAL" clId="{430208E4-A2DD-48E1-8762-5903BBC1D1FC}" dt="2025-04-24T20:24:39.080" v="1333" actId="47"/>
        <pc:sldMkLst>
          <pc:docMk/>
          <pc:sldMk cId="93998702" sldId="360"/>
        </pc:sldMkLst>
      </pc:sldChg>
      <pc:sldChg chg="del">
        <pc:chgData name="Kelly, Nichole" userId="fe53b17a-a52d-41a1-a02c-3ab8b5c555b0" providerId="ADAL" clId="{430208E4-A2DD-48E1-8762-5903BBC1D1FC}" dt="2025-04-24T20:24:39.080" v="1333" actId="47"/>
        <pc:sldMkLst>
          <pc:docMk/>
          <pc:sldMk cId="1758595573" sldId="361"/>
        </pc:sldMkLst>
      </pc:sldChg>
      <pc:sldChg chg="del">
        <pc:chgData name="Kelly, Nichole" userId="fe53b17a-a52d-41a1-a02c-3ab8b5c555b0" providerId="ADAL" clId="{430208E4-A2DD-48E1-8762-5903BBC1D1FC}" dt="2025-04-24T20:24:39.080" v="1333" actId="47"/>
        <pc:sldMkLst>
          <pc:docMk/>
          <pc:sldMk cId="2864787120" sldId="363"/>
        </pc:sldMkLst>
      </pc:sldChg>
      <pc:sldChg chg="del">
        <pc:chgData name="Kelly, Nichole" userId="fe53b17a-a52d-41a1-a02c-3ab8b5c555b0" providerId="ADAL" clId="{430208E4-A2DD-48E1-8762-5903BBC1D1FC}" dt="2025-04-24T20:24:39.080" v="1333" actId="47"/>
        <pc:sldMkLst>
          <pc:docMk/>
          <pc:sldMk cId="2413853887" sldId="365"/>
        </pc:sldMkLst>
      </pc:sldChg>
      <pc:sldChg chg="del">
        <pc:chgData name="Kelly, Nichole" userId="fe53b17a-a52d-41a1-a02c-3ab8b5c555b0" providerId="ADAL" clId="{430208E4-A2DD-48E1-8762-5903BBC1D1FC}" dt="2025-04-24T20:24:39.080" v="1333" actId="47"/>
        <pc:sldMkLst>
          <pc:docMk/>
          <pc:sldMk cId="1766125883" sldId="366"/>
        </pc:sldMkLst>
      </pc:sldChg>
      <pc:sldChg chg="del">
        <pc:chgData name="Kelly, Nichole" userId="fe53b17a-a52d-41a1-a02c-3ab8b5c555b0" providerId="ADAL" clId="{430208E4-A2DD-48E1-8762-5903BBC1D1FC}" dt="2025-04-24T20:24:39.080" v="1333" actId="47"/>
        <pc:sldMkLst>
          <pc:docMk/>
          <pc:sldMk cId="1456958595" sldId="367"/>
        </pc:sldMkLst>
      </pc:sldChg>
      <pc:sldChg chg="del">
        <pc:chgData name="Kelly, Nichole" userId="fe53b17a-a52d-41a1-a02c-3ab8b5c555b0" providerId="ADAL" clId="{430208E4-A2DD-48E1-8762-5903BBC1D1FC}" dt="2025-04-24T20:24:39.080" v="1333" actId="47"/>
        <pc:sldMkLst>
          <pc:docMk/>
          <pc:sldMk cId="3831730689" sldId="368"/>
        </pc:sldMkLst>
      </pc:sldChg>
      <pc:sldChg chg="del">
        <pc:chgData name="Kelly, Nichole" userId="fe53b17a-a52d-41a1-a02c-3ab8b5c555b0" providerId="ADAL" clId="{430208E4-A2DD-48E1-8762-5903BBC1D1FC}" dt="2025-04-24T20:24:39.080" v="1333" actId="47"/>
        <pc:sldMkLst>
          <pc:docMk/>
          <pc:sldMk cId="426439278" sldId="370"/>
        </pc:sldMkLst>
      </pc:sldChg>
      <pc:sldChg chg="del">
        <pc:chgData name="Kelly, Nichole" userId="fe53b17a-a52d-41a1-a02c-3ab8b5c555b0" providerId="ADAL" clId="{430208E4-A2DD-48E1-8762-5903BBC1D1FC}" dt="2025-04-24T20:24:39.080" v="1333" actId="47"/>
        <pc:sldMkLst>
          <pc:docMk/>
          <pc:sldMk cId="1225751820" sldId="371"/>
        </pc:sldMkLst>
      </pc:sldChg>
      <pc:sldChg chg="del">
        <pc:chgData name="Kelly, Nichole" userId="fe53b17a-a52d-41a1-a02c-3ab8b5c555b0" providerId="ADAL" clId="{430208E4-A2DD-48E1-8762-5903BBC1D1FC}" dt="2025-04-24T20:24:39.080" v="1333" actId="47"/>
        <pc:sldMkLst>
          <pc:docMk/>
          <pc:sldMk cId="659652362" sldId="372"/>
        </pc:sldMkLst>
      </pc:sldChg>
      <pc:sldChg chg="del">
        <pc:chgData name="Kelly, Nichole" userId="fe53b17a-a52d-41a1-a02c-3ab8b5c555b0" providerId="ADAL" clId="{430208E4-A2DD-48E1-8762-5903BBC1D1FC}" dt="2025-04-24T20:24:39.080" v="1333" actId="47"/>
        <pc:sldMkLst>
          <pc:docMk/>
          <pc:sldMk cId="3294752253" sldId="373"/>
        </pc:sldMkLst>
      </pc:sldChg>
      <pc:sldChg chg="del">
        <pc:chgData name="Kelly, Nichole" userId="fe53b17a-a52d-41a1-a02c-3ab8b5c555b0" providerId="ADAL" clId="{430208E4-A2DD-48E1-8762-5903BBC1D1FC}" dt="2025-04-24T20:24:39.080" v="1333" actId="47"/>
        <pc:sldMkLst>
          <pc:docMk/>
          <pc:sldMk cId="1407950511" sldId="374"/>
        </pc:sldMkLst>
      </pc:sldChg>
      <pc:sldChg chg="del">
        <pc:chgData name="Kelly, Nichole" userId="fe53b17a-a52d-41a1-a02c-3ab8b5c555b0" providerId="ADAL" clId="{430208E4-A2DD-48E1-8762-5903BBC1D1FC}" dt="2025-04-24T20:24:39.080" v="1333" actId="47"/>
        <pc:sldMkLst>
          <pc:docMk/>
          <pc:sldMk cId="1471786756" sldId="375"/>
        </pc:sldMkLst>
      </pc:sldChg>
      <pc:sldChg chg="del">
        <pc:chgData name="Kelly, Nichole" userId="fe53b17a-a52d-41a1-a02c-3ab8b5c555b0" providerId="ADAL" clId="{430208E4-A2DD-48E1-8762-5903BBC1D1FC}" dt="2025-04-24T20:24:39.080" v="1333" actId="47"/>
        <pc:sldMkLst>
          <pc:docMk/>
          <pc:sldMk cId="431569947" sldId="376"/>
        </pc:sldMkLst>
      </pc:sldChg>
      <pc:sldChg chg="del">
        <pc:chgData name="Kelly, Nichole" userId="fe53b17a-a52d-41a1-a02c-3ab8b5c555b0" providerId="ADAL" clId="{430208E4-A2DD-48E1-8762-5903BBC1D1FC}" dt="2025-04-24T20:24:39.080" v="1333" actId="47"/>
        <pc:sldMkLst>
          <pc:docMk/>
          <pc:sldMk cId="2922235443" sldId="377"/>
        </pc:sldMkLst>
      </pc:sldChg>
      <pc:sldChg chg="del">
        <pc:chgData name="Kelly, Nichole" userId="fe53b17a-a52d-41a1-a02c-3ab8b5c555b0" providerId="ADAL" clId="{430208E4-A2DD-48E1-8762-5903BBC1D1FC}" dt="2025-04-24T20:24:39.080" v="1333" actId="47"/>
        <pc:sldMkLst>
          <pc:docMk/>
          <pc:sldMk cId="1389502046" sldId="378"/>
        </pc:sldMkLst>
      </pc:sldChg>
      <pc:sldChg chg="del">
        <pc:chgData name="Kelly, Nichole" userId="fe53b17a-a52d-41a1-a02c-3ab8b5c555b0" providerId="ADAL" clId="{430208E4-A2DD-48E1-8762-5903BBC1D1FC}" dt="2025-04-24T20:24:39.080" v="1333" actId="47"/>
        <pc:sldMkLst>
          <pc:docMk/>
          <pc:sldMk cId="2692824961" sldId="379"/>
        </pc:sldMkLst>
      </pc:sldChg>
      <pc:sldChg chg="addSp delSp modSp mod ord">
        <pc:chgData name="Kelly, Nichole" userId="fe53b17a-a52d-41a1-a02c-3ab8b5c555b0" providerId="ADAL" clId="{430208E4-A2DD-48E1-8762-5903BBC1D1FC}" dt="2025-04-24T20:26:24.949" v="1335" actId="478"/>
        <pc:sldMkLst>
          <pc:docMk/>
          <pc:sldMk cId="640361914" sldId="380"/>
        </pc:sldMkLst>
      </pc:sldChg>
      <pc:sldChg chg="del">
        <pc:chgData name="Kelly, Nichole" userId="fe53b17a-a52d-41a1-a02c-3ab8b5c555b0" providerId="ADAL" clId="{430208E4-A2DD-48E1-8762-5903BBC1D1FC}" dt="2025-04-24T20:24:39.080" v="1333" actId="47"/>
        <pc:sldMkLst>
          <pc:docMk/>
          <pc:sldMk cId="4147486968" sldId="381"/>
        </pc:sldMkLst>
      </pc:sldChg>
      <pc:sldChg chg="del">
        <pc:chgData name="Kelly, Nichole" userId="fe53b17a-a52d-41a1-a02c-3ab8b5c555b0" providerId="ADAL" clId="{430208E4-A2DD-48E1-8762-5903BBC1D1FC}" dt="2025-04-24T20:24:39.080" v="1333" actId="47"/>
        <pc:sldMkLst>
          <pc:docMk/>
          <pc:sldMk cId="775809278" sldId="390"/>
        </pc:sldMkLst>
      </pc:sldChg>
      <pc:sldChg chg="addSp delSp modSp mod ord">
        <pc:chgData name="Kelly, Nichole" userId="fe53b17a-a52d-41a1-a02c-3ab8b5c555b0" providerId="ADAL" clId="{430208E4-A2DD-48E1-8762-5903BBC1D1FC}" dt="2025-04-24T17:09:20.997" v="1148" actId="13926"/>
        <pc:sldMkLst>
          <pc:docMk/>
          <pc:sldMk cId="4237178345" sldId="391"/>
        </pc:sldMkLst>
        <pc:spChg chg="mod">
          <ac:chgData name="Kelly, Nichole" userId="fe53b17a-a52d-41a1-a02c-3ab8b5c555b0" providerId="ADAL" clId="{430208E4-A2DD-48E1-8762-5903BBC1D1FC}" dt="2025-04-22T16:45:51.188" v="305"/>
          <ac:spMkLst>
            <pc:docMk/>
            <pc:sldMk cId="4237178345" sldId="391"/>
            <ac:spMk id="5" creationId="{296B5376-0192-8C47-8C45-AE4D3A538733}"/>
          </ac:spMkLst>
        </pc:spChg>
        <pc:spChg chg="mod">
          <ac:chgData name="Kelly, Nichole" userId="fe53b17a-a52d-41a1-a02c-3ab8b5c555b0" providerId="ADAL" clId="{430208E4-A2DD-48E1-8762-5903BBC1D1FC}" dt="2025-04-24T17:09:20.997" v="1148" actId="13926"/>
          <ac:spMkLst>
            <pc:docMk/>
            <pc:sldMk cId="4237178345" sldId="391"/>
            <ac:spMk id="6" creationId="{6803543E-6392-EB4E-B21A-36FDA04046E4}"/>
          </ac:spMkLst>
        </pc:spChg>
      </pc:sldChg>
      <pc:sldChg chg="modSp mod ord">
        <pc:chgData name="Kelly, Nichole" userId="fe53b17a-a52d-41a1-a02c-3ab8b5c555b0" providerId="ADAL" clId="{430208E4-A2DD-48E1-8762-5903BBC1D1FC}" dt="2025-04-24T17:27:34.716" v="1297" actId="207"/>
        <pc:sldMkLst>
          <pc:docMk/>
          <pc:sldMk cId="2625385224" sldId="393"/>
        </pc:sldMkLst>
        <pc:spChg chg="mod">
          <ac:chgData name="Kelly, Nichole" userId="fe53b17a-a52d-41a1-a02c-3ab8b5c555b0" providerId="ADAL" clId="{430208E4-A2DD-48E1-8762-5903BBC1D1FC}" dt="2025-04-24T17:27:34.716" v="1297" actId="207"/>
          <ac:spMkLst>
            <pc:docMk/>
            <pc:sldMk cId="2625385224" sldId="393"/>
            <ac:spMk id="4" creationId="{C50BE065-843E-B947-C28C-4CBBE50B7787}"/>
          </ac:spMkLst>
        </pc:spChg>
      </pc:sldChg>
      <pc:sldChg chg="del">
        <pc:chgData name="Kelly, Nichole" userId="fe53b17a-a52d-41a1-a02c-3ab8b5c555b0" providerId="ADAL" clId="{430208E4-A2DD-48E1-8762-5903BBC1D1FC}" dt="2025-04-24T20:24:39.080" v="1333" actId="47"/>
        <pc:sldMkLst>
          <pc:docMk/>
          <pc:sldMk cId="574788743" sldId="396"/>
        </pc:sldMkLst>
      </pc:sldChg>
      <pc:sldChg chg="del">
        <pc:chgData name="Kelly, Nichole" userId="fe53b17a-a52d-41a1-a02c-3ab8b5c555b0" providerId="ADAL" clId="{430208E4-A2DD-48E1-8762-5903BBC1D1FC}" dt="2025-04-24T20:24:39.080" v="1333" actId="47"/>
        <pc:sldMkLst>
          <pc:docMk/>
          <pc:sldMk cId="1046555767" sldId="397"/>
        </pc:sldMkLst>
      </pc:sldChg>
      <pc:sldChg chg="del">
        <pc:chgData name="Kelly, Nichole" userId="fe53b17a-a52d-41a1-a02c-3ab8b5c555b0" providerId="ADAL" clId="{430208E4-A2DD-48E1-8762-5903BBC1D1FC}" dt="2025-04-24T20:24:39.080" v="1333" actId="47"/>
        <pc:sldMkLst>
          <pc:docMk/>
          <pc:sldMk cId="3102564154" sldId="403"/>
        </pc:sldMkLst>
      </pc:sldChg>
      <pc:sldChg chg="del">
        <pc:chgData name="Kelly, Nichole" userId="fe53b17a-a52d-41a1-a02c-3ab8b5c555b0" providerId="ADAL" clId="{430208E4-A2DD-48E1-8762-5903BBC1D1FC}" dt="2025-04-24T20:24:39.080" v="1333" actId="47"/>
        <pc:sldMkLst>
          <pc:docMk/>
          <pc:sldMk cId="168150609" sldId="404"/>
        </pc:sldMkLst>
      </pc:sldChg>
      <pc:sldChg chg="del">
        <pc:chgData name="Kelly, Nichole" userId="fe53b17a-a52d-41a1-a02c-3ab8b5c555b0" providerId="ADAL" clId="{430208E4-A2DD-48E1-8762-5903BBC1D1FC}" dt="2025-04-24T20:24:39.080" v="1333" actId="47"/>
        <pc:sldMkLst>
          <pc:docMk/>
          <pc:sldMk cId="2799679860" sldId="405"/>
        </pc:sldMkLst>
      </pc:sldChg>
      <pc:sldChg chg="del">
        <pc:chgData name="Kelly, Nichole" userId="fe53b17a-a52d-41a1-a02c-3ab8b5c555b0" providerId="ADAL" clId="{430208E4-A2DD-48E1-8762-5903BBC1D1FC}" dt="2025-04-24T20:24:39.080" v="1333" actId="47"/>
        <pc:sldMkLst>
          <pc:docMk/>
          <pc:sldMk cId="331705929" sldId="406"/>
        </pc:sldMkLst>
      </pc:sldChg>
      <pc:sldChg chg="del">
        <pc:chgData name="Kelly, Nichole" userId="fe53b17a-a52d-41a1-a02c-3ab8b5c555b0" providerId="ADAL" clId="{430208E4-A2DD-48E1-8762-5903BBC1D1FC}" dt="2025-04-24T20:24:39.080" v="1333" actId="47"/>
        <pc:sldMkLst>
          <pc:docMk/>
          <pc:sldMk cId="297154877" sldId="407"/>
        </pc:sldMkLst>
      </pc:sldChg>
      <pc:sldChg chg="del">
        <pc:chgData name="Kelly, Nichole" userId="fe53b17a-a52d-41a1-a02c-3ab8b5c555b0" providerId="ADAL" clId="{430208E4-A2DD-48E1-8762-5903BBC1D1FC}" dt="2025-04-24T20:24:39.080" v="1333" actId="47"/>
        <pc:sldMkLst>
          <pc:docMk/>
          <pc:sldMk cId="3407167980" sldId="408"/>
        </pc:sldMkLst>
      </pc:sldChg>
      <pc:sldChg chg="del">
        <pc:chgData name="Kelly, Nichole" userId="fe53b17a-a52d-41a1-a02c-3ab8b5c555b0" providerId="ADAL" clId="{430208E4-A2DD-48E1-8762-5903BBC1D1FC}" dt="2025-04-24T20:24:39.080" v="1333" actId="47"/>
        <pc:sldMkLst>
          <pc:docMk/>
          <pc:sldMk cId="546726112" sldId="409"/>
        </pc:sldMkLst>
      </pc:sldChg>
      <pc:sldChg chg="del">
        <pc:chgData name="Kelly, Nichole" userId="fe53b17a-a52d-41a1-a02c-3ab8b5c555b0" providerId="ADAL" clId="{430208E4-A2DD-48E1-8762-5903BBC1D1FC}" dt="2025-04-24T20:24:39.080" v="1333" actId="47"/>
        <pc:sldMkLst>
          <pc:docMk/>
          <pc:sldMk cId="2593223175" sldId="411"/>
        </pc:sldMkLst>
      </pc:sldChg>
      <pc:sldChg chg="del">
        <pc:chgData name="Kelly, Nichole" userId="fe53b17a-a52d-41a1-a02c-3ab8b5c555b0" providerId="ADAL" clId="{430208E4-A2DD-48E1-8762-5903BBC1D1FC}" dt="2025-04-24T20:24:39.080" v="1333" actId="47"/>
        <pc:sldMkLst>
          <pc:docMk/>
          <pc:sldMk cId="2368024994" sldId="412"/>
        </pc:sldMkLst>
      </pc:sldChg>
      <pc:sldChg chg="del">
        <pc:chgData name="Kelly, Nichole" userId="fe53b17a-a52d-41a1-a02c-3ab8b5c555b0" providerId="ADAL" clId="{430208E4-A2DD-48E1-8762-5903BBC1D1FC}" dt="2025-04-24T20:24:39.080" v="1333" actId="47"/>
        <pc:sldMkLst>
          <pc:docMk/>
          <pc:sldMk cId="3143779919" sldId="413"/>
        </pc:sldMkLst>
      </pc:sldChg>
      <pc:sldChg chg="del">
        <pc:chgData name="Kelly, Nichole" userId="fe53b17a-a52d-41a1-a02c-3ab8b5c555b0" providerId="ADAL" clId="{430208E4-A2DD-48E1-8762-5903BBC1D1FC}" dt="2025-04-24T20:24:39.080" v="1333" actId="47"/>
        <pc:sldMkLst>
          <pc:docMk/>
          <pc:sldMk cId="763816360" sldId="427"/>
        </pc:sldMkLst>
      </pc:sldChg>
      <pc:sldChg chg="modSp mod ord">
        <pc:chgData name="Kelly, Nichole" userId="fe53b17a-a52d-41a1-a02c-3ab8b5c555b0" providerId="ADAL" clId="{430208E4-A2DD-48E1-8762-5903BBC1D1FC}" dt="2025-04-22T23:04:00.983" v="1048" actId="20577"/>
        <pc:sldMkLst>
          <pc:docMk/>
          <pc:sldMk cId="1638417316" sldId="429"/>
        </pc:sldMkLst>
        <pc:spChg chg="mod">
          <ac:chgData name="Kelly, Nichole" userId="fe53b17a-a52d-41a1-a02c-3ab8b5c555b0" providerId="ADAL" clId="{430208E4-A2DD-48E1-8762-5903BBC1D1FC}" dt="2025-04-22T23:01:54.691" v="926"/>
          <ac:spMkLst>
            <pc:docMk/>
            <pc:sldMk cId="1638417316" sldId="429"/>
            <ac:spMk id="2" creationId="{62E1BBA8-F1C9-2E59-2E60-D38A00D7F410}"/>
          </ac:spMkLst>
        </pc:spChg>
        <pc:spChg chg="mod">
          <ac:chgData name="Kelly, Nichole" userId="fe53b17a-a52d-41a1-a02c-3ab8b5c555b0" providerId="ADAL" clId="{430208E4-A2DD-48E1-8762-5903BBC1D1FC}" dt="2025-04-22T23:03:09.074" v="1005" actId="20577"/>
          <ac:spMkLst>
            <pc:docMk/>
            <pc:sldMk cId="1638417316" sldId="429"/>
            <ac:spMk id="3" creationId="{F5598D33-5489-6B23-1A9B-00D1031C86AB}"/>
          </ac:spMkLst>
        </pc:spChg>
        <pc:spChg chg="mod">
          <ac:chgData name="Kelly, Nichole" userId="fe53b17a-a52d-41a1-a02c-3ab8b5c555b0" providerId="ADAL" clId="{430208E4-A2DD-48E1-8762-5903BBC1D1FC}" dt="2025-04-22T23:04:00.983" v="1048" actId="20577"/>
          <ac:spMkLst>
            <pc:docMk/>
            <pc:sldMk cId="1638417316" sldId="429"/>
            <ac:spMk id="5" creationId="{323CDBE2-A198-6264-3097-64C583E6BC83}"/>
          </ac:spMkLst>
        </pc:spChg>
        <pc:spChg chg="mod">
          <ac:chgData name="Kelly, Nichole" userId="fe53b17a-a52d-41a1-a02c-3ab8b5c555b0" providerId="ADAL" clId="{430208E4-A2DD-48E1-8762-5903BBC1D1FC}" dt="2025-04-22T23:02:16.846" v="963" actId="20577"/>
          <ac:spMkLst>
            <pc:docMk/>
            <pc:sldMk cId="1638417316" sldId="429"/>
            <ac:spMk id="6" creationId="{4CD080F7-EF0D-B46A-F9B0-7A6F506AA959}"/>
          </ac:spMkLst>
        </pc:spChg>
        <pc:spChg chg="mod">
          <ac:chgData name="Kelly, Nichole" userId="fe53b17a-a52d-41a1-a02c-3ab8b5c555b0" providerId="ADAL" clId="{430208E4-A2DD-48E1-8762-5903BBC1D1FC}" dt="2025-04-22T23:01:59.095" v="927"/>
          <ac:spMkLst>
            <pc:docMk/>
            <pc:sldMk cId="1638417316" sldId="429"/>
            <ac:spMk id="7" creationId="{F17FD9B1-F323-545C-726C-CB938A8C2728}"/>
          </ac:spMkLst>
        </pc:spChg>
        <pc:spChg chg="mod">
          <ac:chgData name="Kelly, Nichole" userId="fe53b17a-a52d-41a1-a02c-3ab8b5c555b0" providerId="ADAL" clId="{430208E4-A2DD-48E1-8762-5903BBC1D1FC}" dt="2025-04-22T23:02:06" v="940" actId="20577"/>
          <ac:spMkLst>
            <pc:docMk/>
            <pc:sldMk cId="1638417316" sldId="429"/>
            <ac:spMk id="10" creationId="{DA84ABDD-1A2C-905F-71F3-EA874E28B090}"/>
          </ac:spMkLst>
        </pc:spChg>
      </pc:sldChg>
      <pc:sldChg chg="modSp mod">
        <pc:chgData name="Kelly, Nichole" userId="fe53b17a-a52d-41a1-a02c-3ab8b5c555b0" providerId="ADAL" clId="{430208E4-A2DD-48E1-8762-5903BBC1D1FC}" dt="2025-04-24T16:52:45.484" v="1097" actId="13926"/>
        <pc:sldMkLst>
          <pc:docMk/>
          <pc:sldMk cId="1348181932" sldId="431"/>
        </pc:sldMkLst>
        <pc:spChg chg="mod">
          <ac:chgData name="Kelly, Nichole" userId="fe53b17a-a52d-41a1-a02c-3ab8b5c555b0" providerId="ADAL" clId="{430208E4-A2DD-48E1-8762-5903BBC1D1FC}" dt="2025-04-24T16:52:45.484" v="1097" actId="13926"/>
          <ac:spMkLst>
            <pc:docMk/>
            <pc:sldMk cId="1348181932" sldId="431"/>
            <ac:spMk id="3" creationId="{63791638-C9DD-98D9-D342-48B1035FB794}"/>
          </ac:spMkLst>
        </pc:spChg>
      </pc:sldChg>
      <pc:sldChg chg="modSp mod">
        <pc:chgData name="Kelly, Nichole" userId="fe53b17a-a52d-41a1-a02c-3ab8b5c555b0" providerId="ADAL" clId="{430208E4-A2DD-48E1-8762-5903BBC1D1FC}" dt="2025-04-22T16:25:12.490" v="0"/>
        <pc:sldMkLst>
          <pc:docMk/>
          <pc:sldMk cId="284035083" sldId="434"/>
        </pc:sldMkLst>
        <pc:spChg chg="mod">
          <ac:chgData name="Kelly, Nichole" userId="fe53b17a-a52d-41a1-a02c-3ab8b5c555b0" providerId="ADAL" clId="{430208E4-A2DD-48E1-8762-5903BBC1D1FC}" dt="2025-04-22T16:25:12.490" v="0"/>
          <ac:spMkLst>
            <pc:docMk/>
            <pc:sldMk cId="284035083" sldId="434"/>
            <ac:spMk id="3" creationId="{3D7B5E45-1B62-162B-C3B1-FDF808892203}"/>
          </ac:spMkLst>
        </pc:spChg>
      </pc:sldChg>
      <pc:sldChg chg="addSp modSp mod">
        <pc:chgData name="Kelly, Nichole" userId="fe53b17a-a52d-41a1-a02c-3ab8b5c555b0" providerId="ADAL" clId="{430208E4-A2DD-48E1-8762-5903BBC1D1FC}" dt="2025-04-24T16:59:01.702" v="1107" actId="1076"/>
        <pc:sldMkLst>
          <pc:docMk/>
          <pc:sldMk cId="3585073199" sldId="437"/>
        </pc:sldMkLst>
        <pc:spChg chg="mod">
          <ac:chgData name="Kelly, Nichole" userId="fe53b17a-a52d-41a1-a02c-3ab8b5c555b0" providerId="ADAL" clId="{430208E4-A2DD-48E1-8762-5903BBC1D1FC}" dt="2025-04-24T16:56:59.273" v="1100" actId="13926"/>
          <ac:spMkLst>
            <pc:docMk/>
            <pc:sldMk cId="3585073199" sldId="437"/>
            <ac:spMk id="3" creationId="{27F05869-E806-4CC8-D4AB-561074CCA9C7}"/>
          </ac:spMkLst>
        </pc:spChg>
        <pc:picChg chg="add mod">
          <ac:chgData name="Kelly, Nichole" userId="fe53b17a-a52d-41a1-a02c-3ab8b5c555b0" providerId="ADAL" clId="{430208E4-A2DD-48E1-8762-5903BBC1D1FC}" dt="2025-04-24T16:59:01.702" v="1107" actId="1076"/>
          <ac:picMkLst>
            <pc:docMk/>
            <pc:sldMk cId="3585073199" sldId="437"/>
            <ac:picMk id="6" creationId="{3FDAAF79-1BED-EB01-6B05-87E3DE875D4D}"/>
          </ac:picMkLst>
        </pc:picChg>
      </pc:sldChg>
      <pc:sldChg chg="modSp mod">
        <pc:chgData name="Kelly, Nichole" userId="fe53b17a-a52d-41a1-a02c-3ab8b5c555b0" providerId="ADAL" clId="{430208E4-A2DD-48E1-8762-5903BBC1D1FC}" dt="2025-04-24T16:59:59.754" v="1110" actId="6549"/>
        <pc:sldMkLst>
          <pc:docMk/>
          <pc:sldMk cId="2530337393" sldId="438"/>
        </pc:sldMkLst>
        <pc:spChg chg="mod">
          <ac:chgData name="Kelly, Nichole" userId="fe53b17a-a52d-41a1-a02c-3ab8b5c555b0" providerId="ADAL" clId="{430208E4-A2DD-48E1-8762-5903BBC1D1FC}" dt="2025-04-24T16:59:59.754" v="1110" actId="6549"/>
          <ac:spMkLst>
            <pc:docMk/>
            <pc:sldMk cId="2530337393" sldId="438"/>
            <ac:spMk id="3" creationId="{42115FDC-389D-5F82-F9BE-70C7B7ADBBAA}"/>
          </ac:spMkLst>
        </pc:spChg>
      </pc:sldChg>
      <pc:sldChg chg="modSp mod">
        <pc:chgData name="Kelly, Nichole" userId="fe53b17a-a52d-41a1-a02c-3ab8b5c555b0" providerId="ADAL" clId="{430208E4-A2DD-48E1-8762-5903BBC1D1FC}" dt="2025-04-24T17:00:49.790" v="1111" actId="6549"/>
        <pc:sldMkLst>
          <pc:docMk/>
          <pc:sldMk cId="3938207883" sldId="439"/>
        </pc:sldMkLst>
        <pc:spChg chg="mod">
          <ac:chgData name="Kelly, Nichole" userId="fe53b17a-a52d-41a1-a02c-3ab8b5c555b0" providerId="ADAL" clId="{430208E4-A2DD-48E1-8762-5903BBC1D1FC}" dt="2025-04-24T17:00:49.790" v="1111" actId="6549"/>
          <ac:spMkLst>
            <pc:docMk/>
            <pc:sldMk cId="3938207883" sldId="439"/>
            <ac:spMk id="3" creationId="{8DA80BE9-DE5D-00F5-A155-BD4684F03ECD}"/>
          </ac:spMkLst>
        </pc:spChg>
      </pc:sldChg>
      <pc:sldChg chg="modSp mod">
        <pc:chgData name="Kelly, Nichole" userId="fe53b17a-a52d-41a1-a02c-3ab8b5c555b0" providerId="ADAL" clId="{430208E4-A2DD-48E1-8762-5903BBC1D1FC}" dt="2025-04-24T17:01:22.727" v="1115" actId="20577"/>
        <pc:sldMkLst>
          <pc:docMk/>
          <pc:sldMk cId="3438297439" sldId="440"/>
        </pc:sldMkLst>
        <pc:spChg chg="mod">
          <ac:chgData name="Kelly, Nichole" userId="fe53b17a-a52d-41a1-a02c-3ab8b5c555b0" providerId="ADAL" clId="{430208E4-A2DD-48E1-8762-5903BBC1D1FC}" dt="2025-04-24T17:01:22.727" v="1115" actId="20577"/>
          <ac:spMkLst>
            <pc:docMk/>
            <pc:sldMk cId="3438297439" sldId="440"/>
            <ac:spMk id="3" creationId="{9E9FDADD-C987-1C6D-5F25-22E416CEB323}"/>
          </ac:spMkLst>
        </pc:spChg>
      </pc:sldChg>
      <pc:sldChg chg="addSp modSp add mod">
        <pc:chgData name="Kelly, Nichole" userId="fe53b17a-a52d-41a1-a02c-3ab8b5c555b0" providerId="ADAL" clId="{430208E4-A2DD-48E1-8762-5903BBC1D1FC}" dt="2025-04-24T17:03:22.269" v="1125" actId="1076"/>
        <pc:sldMkLst>
          <pc:docMk/>
          <pc:sldMk cId="2290544247" sldId="441"/>
        </pc:sldMkLst>
        <pc:spChg chg="mod">
          <ac:chgData name="Kelly, Nichole" userId="fe53b17a-a52d-41a1-a02c-3ab8b5c555b0" providerId="ADAL" clId="{430208E4-A2DD-48E1-8762-5903BBC1D1FC}" dt="2025-04-24T17:02:00.901" v="1117" actId="20577"/>
          <ac:spMkLst>
            <pc:docMk/>
            <pc:sldMk cId="2290544247" sldId="441"/>
            <ac:spMk id="3" creationId="{0D54778E-9792-8EE8-F4AE-3826A4CBC395}"/>
          </ac:spMkLst>
        </pc:spChg>
        <pc:spChg chg="mod">
          <ac:chgData name="Kelly, Nichole" userId="fe53b17a-a52d-41a1-a02c-3ab8b5c555b0" providerId="ADAL" clId="{430208E4-A2DD-48E1-8762-5903BBC1D1FC}" dt="2025-04-22T16:30:33.704" v="3"/>
          <ac:spMkLst>
            <pc:docMk/>
            <pc:sldMk cId="2290544247" sldId="441"/>
            <ac:spMk id="10" creationId="{18ACE1EA-FAC9-C38F-4833-11F616A78E2A}"/>
          </ac:spMkLst>
        </pc:spChg>
        <pc:picChg chg="add mod">
          <ac:chgData name="Kelly, Nichole" userId="fe53b17a-a52d-41a1-a02c-3ab8b5c555b0" providerId="ADAL" clId="{430208E4-A2DD-48E1-8762-5903BBC1D1FC}" dt="2025-04-24T17:03:22.269" v="1125" actId="1076"/>
          <ac:picMkLst>
            <pc:docMk/>
            <pc:sldMk cId="2290544247" sldId="441"/>
            <ac:picMk id="6" creationId="{16CF29E4-5936-E5AB-FD02-C3CDD2DCBB85}"/>
          </ac:picMkLst>
        </pc:picChg>
      </pc:sldChg>
      <pc:sldChg chg="addSp modSp add mod">
        <pc:chgData name="Kelly, Nichole" userId="fe53b17a-a52d-41a1-a02c-3ab8b5c555b0" providerId="ADAL" clId="{430208E4-A2DD-48E1-8762-5903BBC1D1FC}" dt="2025-04-24T17:03:58.144" v="1129" actId="1076"/>
        <pc:sldMkLst>
          <pc:docMk/>
          <pc:sldMk cId="2847977673" sldId="442"/>
        </pc:sldMkLst>
        <pc:spChg chg="mod">
          <ac:chgData name="Kelly, Nichole" userId="fe53b17a-a52d-41a1-a02c-3ab8b5c555b0" providerId="ADAL" clId="{430208E4-A2DD-48E1-8762-5903BBC1D1FC}" dt="2025-04-22T16:34:01.287" v="83" actId="15"/>
          <ac:spMkLst>
            <pc:docMk/>
            <pc:sldMk cId="2847977673" sldId="442"/>
            <ac:spMk id="3" creationId="{FD45455E-AF17-6018-49CE-A7562ECB4963}"/>
          </ac:spMkLst>
        </pc:spChg>
        <pc:picChg chg="add mod">
          <ac:chgData name="Kelly, Nichole" userId="fe53b17a-a52d-41a1-a02c-3ab8b5c555b0" providerId="ADAL" clId="{430208E4-A2DD-48E1-8762-5903BBC1D1FC}" dt="2025-04-24T17:03:58.144" v="1129" actId="1076"/>
          <ac:picMkLst>
            <pc:docMk/>
            <pc:sldMk cId="2847977673" sldId="442"/>
            <ac:picMk id="5" creationId="{7EAF4613-B31C-5AB8-0892-47E7ECA632C8}"/>
          </ac:picMkLst>
        </pc:picChg>
      </pc:sldChg>
      <pc:sldChg chg="modSp add mod">
        <pc:chgData name="Kelly, Nichole" userId="fe53b17a-a52d-41a1-a02c-3ab8b5c555b0" providerId="ADAL" clId="{430208E4-A2DD-48E1-8762-5903BBC1D1FC}" dt="2025-04-24T17:05:36.126" v="1141" actId="13926"/>
        <pc:sldMkLst>
          <pc:docMk/>
          <pc:sldMk cId="1815046796" sldId="443"/>
        </pc:sldMkLst>
        <pc:spChg chg="mod">
          <ac:chgData name="Kelly, Nichole" userId="fe53b17a-a52d-41a1-a02c-3ab8b5c555b0" providerId="ADAL" clId="{430208E4-A2DD-48E1-8762-5903BBC1D1FC}" dt="2025-04-22T16:34:21.907" v="87"/>
          <ac:spMkLst>
            <pc:docMk/>
            <pc:sldMk cId="1815046796" sldId="443"/>
            <ac:spMk id="2" creationId="{1F8ED33D-8B40-B5FD-D432-2E2E4063B393}"/>
          </ac:spMkLst>
        </pc:spChg>
        <pc:spChg chg="mod">
          <ac:chgData name="Kelly, Nichole" userId="fe53b17a-a52d-41a1-a02c-3ab8b5c555b0" providerId="ADAL" clId="{430208E4-A2DD-48E1-8762-5903BBC1D1FC}" dt="2025-04-24T17:05:36.126" v="1141" actId="13926"/>
          <ac:spMkLst>
            <pc:docMk/>
            <pc:sldMk cId="1815046796" sldId="443"/>
            <ac:spMk id="3" creationId="{EB29517D-4AFE-4D38-B4E7-23CC5222FB78}"/>
          </ac:spMkLst>
        </pc:spChg>
        <pc:spChg chg="mod">
          <ac:chgData name="Kelly, Nichole" userId="fe53b17a-a52d-41a1-a02c-3ab8b5c555b0" providerId="ADAL" clId="{430208E4-A2DD-48E1-8762-5903BBC1D1FC}" dt="2025-04-22T16:34:27.786" v="88"/>
          <ac:spMkLst>
            <pc:docMk/>
            <pc:sldMk cId="1815046796" sldId="443"/>
            <ac:spMk id="10" creationId="{CB62E638-AAB8-5375-A783-DD3AA88CBED3}"/>
          </ac:spMkLst>
        </pc:spChg>
      </pc:sldChg>
      <pc:sldChg chg="modSp add mod">
        <pc:chgData name="Kelly, Nichole" userId="fe53b17a-a52d-41a1-a02c-3ab8b5c555b0" providerId="ADAL" clId="{430208E4-A2DD-48E1-8762-5903BBC1D1FC}" dt="2025-04-22T16:37:52.653" v="189" actId="207"/>
        <pc:sldMkLst>
          <pc:docMk/>
          <pc:sldMk cId="2059394707" sldId="444"/>
        </pc:sldMkLst>
        <pc:spChg chg="mod">
          <ac:chgData name="Kelly, Nichole" userId="fe53b17a-a52d-41a1-a02c-3ab8b5c555b0" providerId="ADAL" clId="{430208E4-A2DD-48E1-8762-5903BBC1D1FC}" dt="2025-04-22T16:37:52.653" v="189" actId="207"/>
          <ac:spMkLst>
            <pc:docMk/>
            <pc:sldMk cId="2059394707" sldId="444"/>
            <ac:spMk id="3" creationId="{30A763A7-27DC-8F79-C95C-3B1941751480}"/>
          </ac:spMkLst>
        </pc:spChg>
      </pc:sldChg>
      <pc:sldChg chg="modSp add mod">
        <pc:chgData name="Kelly, Nichole" userId="fe53b17a-a52d-41a1-a02c-3ab8b5c555b0" providerId="ADAL" clId="{430208E4-A2DD-48E1-8762-5903BBC1D1FC}" dt="2025-04-24T17:08:23.569" v="1147" actId="13926"/>
        <pc:sldMkLst>
          <pc:docMk/>
          <pc:sldMk cId="3561297117" sldId="445"/>
        </pc:sldMkLst>
        <pc:spChg chg="mod">
          <ac:chgData name="Kelly, Nichole" userId="fe53b17a-a52d-41a1-a02c-3ab8b5c555b0" providerId="ADAL" clId="{430208E4-A2DD-48E1-8762-5903BBC1D1FC}" dt="2025-04-22T16:38:09.077" v="192"/>
          <ac:spMkLst>
            <pc:docMk/>
            <pc:sldMk cId="3561297117" sldId="445"/>
            <ac:spMk id="2" creationId="{1DA4EDD1-289F-379A-11E5-CF8640DECD4E}"/>
          </ac:spMkLst>
        </pc:spChg>
        <pc:spChg chg="mod">
          <ac:chgData name="Kelly, Nichole" userId="fe53b17a-a52d-41a1-a02c-3ab8b5c555b0" providerId="ADAL" clId="{430208E4-A2DD-48E1-8762-5903BBC1D1FC}" dt="2025-04-24T17:08:23.569" v="1147" actId="13926"/>
          <ac:spMkLst>
            <pc:docMk/>
            <pc:sldMk cId="3561297117" sldId="445"/>
            <ac:spMk id="3" creationId="{229B25AC-1F69-D85C-C958-F76F1D57A3F0}"/>
          </ac:spMkLst>
        </pc:spChg>
        <pc:spChg chg="mod">
          <ac:chgData name="Kelly, Nichole" userId="fe53b17a-a52d-41a1-a02c-3ab8b5c555b0" providerId="ADAL" clId="{430208E4-A2DD-48E1-8762-5903BBC1D1FC}" dt="2025-04-22T16:38:13.852" v="193"/>
          <ac:spMkLst>
            <pc:docMk/>
            <pc:sldMk cId="3561297117" sldId="445"/>
            <ac:spMk id="10" creationId="{7654D253-2EE6-AB78-64EF-8CCB3274046A}"/>
          </ac:spMkLst>
        </pc:spChg>
      </pc:sldChg>
      <pc:sldChg chg="new del ord">
        <pc:chgData name="Kelly, Nichole" userId="fe53b17a-a52d-41a1-a02c-3ab8b5c555b0" providerId="ADAL" clId="{430208E4-A2DD-48E1-8762-5903BBC1D1FC}" dt="2025-04-24T17:26:20.333" v="1267" actId="2696"/>
        <pc:sldMkLst>
          <pc:docMk/>
          <pc:sldMk cId="861254564" sldId="446"/>
        </pc:sldMkLst>
      </pc:sldChg>
      <pc:sldChg chg="addSp delSp modSp add del mod">
        <pc:chgData name="Kelly, Nichole" userId="fe53b17a-a52d-41a1-a02c-3ab8b5c555b0" providerId="ADAL" clId="{430208E4-A2DD-48E1-8762-5903BBC1D1FC}" dt="2025-04-22T16:46:33.940" v="312" actId="2696"/>
        <pc:sldMkLst>
          <pc:docMk/>
          <pc:sldMk cId="3359865868" sldId="447"/>
        </pc:sldMkLst>
      </pc:sldChg>
      <pc:sldChg chg="add del">
        <pc:chgData name="Kelly, Nichole" userId="fe53b17a-a52d-41a1-a02c-3ab8b5c555b0" providerId="ADAL" clId="{430208E4-A2DD-48E1-8762-5903BBC1D1FC}" dt="2025-04-24T20:24:39.080" v="1333" actId="47"/>
        <pc:sldMkLst>
          <pc:docMk/>
          <pc:sldMk cId="3764955330" sldId="448"/>
        </pc:sldMkLst>
      </pc:sldChg>
      <pc:sldChg chg="modSp add mod ord">
        <pc:chgData name="Kelly, Nichole" userId="fe53b17a-a52d-41a1-a02c-3ab8b5c555b0" providerId="ADAL" clId="{430208E4-A2DD-48E1-8762-5903BBC1D1FC}" dt="2025-04-24T17:11:13.052" v="1159" actId="15"/>
        <pc:sldMkLst>
          <pc:docMk/>
          <pc:sldMk cId="2955691697" sldId="449"/>
        </pc:sldMkLst>
        <pc:spChg chg="mod">
          <ac:chgData name="Kelly, Nichole" userId="fe53b17a-a52d-41a1-a02c-3ab8b5c555b0" providerId="ADAL" clId="{430208E4-A2DD-48E1-8762-5903BBC1D1FC}" dt="2025-04-22T16:46:52.369" v="316"/>
          <ac:spMkLst>
            <pc:docMk/>
            <pc:sldMk cId="2955691697" sldId="449"/>
            <ac:spMk id="2" creationId="{49FA2966-FAAB-B934-ADB0-C9B445566D09}"/>
          </ac:spMkLst>
        </pc:spChg>
        <pc:spChg chg="mod">
          <ac:chgData name="Kelly, Nichole" userId="fe53b17a-a52d-41a1-a02c-3ab8b5c555b0" providerId="ADAL" clId="{430208E4-A2DD-48E1-8762-5903BBC1D1FC}" dt="2025-04-24T17:11:13.052" v="1159" actId="15"/>
          <ac:spMkLst>
            <pc:docMk/>
            <pc:sldMk cId="2955691697" sldId="449"/>
            <ac:spMk id="3" creationId="{A0F0BC5F-FDC5-40F4-B1D3-0852D14F0F1B}"/>
          </ac:spMkLst>
        </pc:spChg>
        <pc:spChg chg="mod">
          <ac:chgData name="Kelly, Nichole" userId="fe53b17a-a52d-41a1-a02c-3ab8b5c555b0" providerId="ADAL" clId="{430208E4-A2DD-48E1-8762-5903BBC1D1FC}" dt="2025-04-22T16:46:56.965" v="317"/>
          <ac:spMkLst>
            <pc:docMk/>
            <pc:sldMk cId="2955691697" sldId="449"/>
            <ac:spMk id="10" creationId="{B6478F74-C33F-CBA2-C877-5AE8EACB36FE}"/>
          </ac:spMkLst>
        </pc:spChg>
      </pc:sldChg>
      <pc:sldChg chg="addSp delSp modSp add mod">
        <pc:chgData name="Kelly, Nichole" userId="fe53b17a-a52d-41a1-a02c-3ab8b5c555b0" providerId="ADAL" clId="{430208E4-A2DD-48E1-8762-5903BBC1D1FC}" dt="2025-04-24T17:15:49.308" v="1164" actId="26606"/>
        <pc:sldMkLst>
          <pc:docMk/>
          <pc:sldMk cId="332989134" sldId="450"/>
        </pc:sldMkLst>
        <pc:spChg chg="mod">
          <ac:chgData name="Kelly, Nichole" userId="fe53b17a-a52d-41a1-a02c-3ab8b5c555b0" providerId="ADAL" clId="{430208E4-A2DD-48E1-8762-5903BBC1D1FC}" dt="2025-04-24T17:15:49.308" v="1164" actId="26606"/>
          <ac:spMkLst>
            <pc:docMk/>
            <pc:sldMk cId="332989134" sldId="450"/>
            <ac:spMk id="2" creationId="{5B1133F9-6088-D776-5148-2F7AC9DE685F}"/>
          </ac:spMkLst>
        </pc:spChg>
        <pc:spChg chg="mod">
          <ac:chgData name="Kelly, Nichole" userId="fe53b17a-a52d-41a1-a02c-3ab8b5c555b0" providerId="ADAL" clId="{430208E4-A2DD-48E1-8762-5903BBC1D1FC}" dt="2025-04-24T17:15:49.308" v="1164" actId="26606"/>
          <ac:spMkLst>
            <pc:docMk/>
            <pc:sldMk cId="332989134" sldId="450"/>
            <ac:spMk id="4" creationId="{44DB3836-2785-FA0D-6EF0-A5A46E5BFAA7}"/>
          </ac:spMkLst>
        </pc:spChg>
        <pc:spChg chg="mod">
          <ac:chgData name="Kelly, Nichole" userId="fe53b17a-a52d-41a1-a02c-3ab8b5c555b0" providerId="ADAL" clId="{430208E4-A2DD-48E1-8762-5903BBC1D1FC}" dt="2025-04-24T17:15:49.308" v="1164" actId="26606"/>
          <ac:spMkLst>
            <pc:docMk/>
            <pc:sldMk cId="332989134" sldId="450"/>
            <ac:spMk id="10" creationId="{8AE249BF-EAD6-C642-52A9-594AAD8E336A}"/>
          </ac:spMkLst>
        </pc:spChg>
        <pc:picChg chg="add mod ord">
          <ac:chgData name="Kelly, Nichole" userId="fe53b17a-a52d-41a1-a02c-3ab8b5c555b0" providerId="ADAL" clId="{430208E4-A2DD-48E1-8762-5903BBC1D1FC}" dt="2025-04-24T17:15:49.308" v="1164" actId="26606"/>
          <ac:picMkLst>
            <pc:docMk/>
            <pc:sldMk cId="332989134" sldId="450"/>
            <ac:picMk id="5" creationId="{E3AA37F4-5BC2-138B-4232-693BA45F9292}"/>
          </ac:picMkLst>
        </pc:picChg>
      </pc:sldChg>
      <pc:sldChg chg="modSp add mod ord">
        <pc:chgData name="Kelly, Nichole" userId="fe53b17a-a52d-41a1-a02c-3ab8b5c555b0" providerId="ADAL" clId="{430208E4-A2DD-48E1-8762-5903BBC1D1FC}" dt="2025-04-22T16:49:27.181" v="347"/>
        <pc:sldMkLst>
          <pc:docMk/>
          <pc:sldMk cId="2448144584" sldId="451"/>
        </pc:sldMkLst>
        <pc:spChg chg="mod">
          <ac:chgData name="Kelly, Nichole" userId="fe53b17a-a52d-41a1-a02c-3ab8b5c555b0" providerId="ADAL" clId="{430208E4-A2DD-48E1-8762-5903BBC1D1FC}" dt="2025-04-22T16:49:19.367" v="346"/>
          <ac:spMkLst>
            <pc:docMk/>
            <pc:sldMk cId="2448144584" sldId="451"/>
            <ac:spMk id="2" creationId="{7C5C38A5-05AF-B63D-4F59-08BAD2D2515B}"/>
          </ac:spMkLst>
        </pc:spChg>
        <pc:spChg chg="mod">
          <ac:chgData name="Kelly, Nichole" userId="fe53b17a-a52d-41a1-a02c-3ab8b5c555b0" providerId="ADAL" clId="{430208E4-A2DD-48E1-8762-5903BBC1D1FC}" dt="2025-04-22T16:49:27.181" v="347"/>
          <ac:spMkLst>
            <pc:docMk/>
            <pc:sldMk cId="2448144584" sldId="451"/>
            <ac:spMk id="3" creationId="{265C1CA0-516B-6245-22DA-6F5059C4D8A4}"/>
          </ac:spMkLst>
        </pc:spChg>
      </pc:sldChg>
      <pc:sldChg chg="modSp add mod ord">
        <pc:chgData name="Kelly, Nichole" userId="fe53b17a-a52d-41a1-a02c-3ab8b5c555b0" providerId="ADAL" clId="{430208E4-A2DD-48E1-8762-5903BBC1D1FC}" dt="2025-04-24T17:16:26.285" v="1168" actId="20577"/>
        <pc:sldMkLst>
          <pc:docMk/>
          <pc:sldMk cId="3219421460" sldId="452"/>
        </pc:sldMkLst>
        <pc:spChg chg="mod">
          <ac:chgData name="Kelly, Nichole" userId="fe53b17a-a52d-41a1-a02c-3ab8b5c555b0" providerId="ADAL" clId="{430208E4-A2DD-48E1-8762-5903BBC1D1FC}" dt="2025-04-22T16:49:46.369" v="351"/>
          <ac:spMkLst>
            <pc:docMk/>
            <pc:sldMk cId="3219421460" sldId="452"/>
            <ac:spMk id="2" creationId="{2923DEE1-0C52-6241-059D-1447CC343FBF}"/>
          </ac:spMkLst>
        </pc:spChg>
        <pc:spChg chg="mod">
          <ac:chgData name="Kelly, Nichole" userId="fe53b17a-a52d-41a1-a02c-3ab8b5c555b0" providerId="ADAL" clId="{430208E4-A2DD-48E1-8762-5903BBC1D1FC}" dt="2025-04-24T17:16:26.285" v="1168" actId="20577"/>
          <ac:spMkLst>
            <pc:docMk/>
            <pc:sldMk cId="3219421460" sldId="452"/>
            <ac:spMk id="6" creationId="{DC92F311-48DE-4C19-0810-C54EC4D15B5B}"/>
          </ac:spMkLst>
        </pc:spChg>
        <pc:spChg chg="mod">
          <ac:chgData name="Kelly, Nichole" userId="fe53b17a-a52d-41a1-a02c-3ab8b5c555b0" providerId="ADAL" clId="{430208E4-A2DD-48E1-8762-5903BBC1D1FC}" dt="2025-04-22T16:49:52.369" v="352"/>
          <ac:spMkLst>
            <pc:docMk/>
            <pc:sldMk cId="3219421460" sldId="452"/>
            <ac:spMk id="10" creationId="{C076D257-E9FA-67C5-7E8B-5331615CAE38}"/>
          </ac:spMkLst>
        </pc:spChg>
      </pc:sldChg>
      <pc:sldChg chg="addSp delSp modSp add mod ord">
        <pc:chgData name="Kelly, Nichole" userId="fe53b17a-a52d-41a1-a02c-3ab8b5c555b0" providerId="ADAL" clId="{430208E4-A2DD-48E1-8762-5903BBC1D1FC}" dt="2025-04-22T16:53:57.193" v="582" actId="255"/>
        <pc:sldMkLst>
          <pc:docMk/>
          <pc:sldMk cId="4219574528" sldId="453"/>
        </pc:sldMkLst>
        <pc:spChg chg="mod">
          <ac:chgData name="Kelly, Nichole" userId="fe53b17a-a52d-41a1-a02c-3ab8b5c555b0" providerId="ADAL" clId="{430208E4-A2DD-48E1-8762-5903BBC1D1FC}" dt="2025-04-22T16:53:57.193" v="582" actId="255"/>
          <ac:spMkLst>
            <pc:docMk/>
            <pc:sldMk cId="4219574528" sldId="453"/>
            <ac:spMk id="4" creationId="{B21853C4-BEEA-FF2E-109A-1E78597DFED9}"/>
          </ac:spMkLst>
        </pc:spChg>
        <pc:spChg chg="mod">
          <ac:chgData name="Kelly, Nichole" userId="fe53b17a-a52d-41a1-a02c-3ab8b5c555b0" providerId="ADAL" clId="{430208E4-A2DD-48E1-8762-5903BBC1D1FC}" dt="2025-04-22T16:53:51.776" v="581" actId="255"/>
          <ac:spMkLst>
            <pc:docMk/>
            <pc:sldMk cId="4219574528" sldId="453"/>
            <ac:spMk id="8" creationId="{D2B83280-B39B-BAFB-A884-26EEF77AF3C8}"/>
          </ac:spMkLst>
        </pc:spChg>
        <pc:spChg chg="mod">
          <ac:chgData name="Kelly, Nichole" userId="fe53b17a-a52d-41a1-a02c-3ab8b5c555b0" providerId="ADAL" clId="{430208E4-A2DD-48E1-8762-5903BBC1D1FC}" dt="2025-04-22T16:53:51.776" v="581" actId="255"/>
          <ac:spMkLst>
            <pc:docMk/>
            <pc:sldMk cId="4219574528" sldId="453"/>
            <ac:spMk id="11" creationId="{B28B0ECE-6152-2394-D9F6-059F6BC7525C}"/>
          </ac:spMkLst>
        </pc:spChg>
        <pc:spChg chg="mod">
          <ac:chgData name="Kelly, Nichole" userId="fe53b17a-a52d-41a1-a02c-3ab8b5c555b0" providerId="ADAL" clId="{430208E4-A2DD-48E1-8762-5903BBC1D1FC}" dt="2025-04-22T16:53:51.776" v="581" actId="255"/>
          <ac:spMkLst>
            <pc:docMk/>
            <pc:sldMk cId="4219574528" sldId="453"/>
            <ac:spMk id="23" creationId="{59B85A40-C19C-5363-2F74-7F90165D5F2F}"/>
          </ac:spMkLst>
        </pc:spChg>
      </pc:sldChg>
      <pc:sldChg chg="addSp modSp add mod ord modClrScheme chgLayout">
        <pc:chgData name="Kelly, Nichole" userId="fe53b17a-a52d-41a1-a02c-3ab8b5c555b0" providerId="ADAL" clId="{430208E4-A2DD-48E1-8762-5903BBC1D1FC}" dt="2025-04-24T17:17:40.692" v="1178" actId="113"/>
        <pc:sldMkLst>
          <pc:docMk/>
          <pc:sldMk cId="3562646343" sldId="454"/>
        </pc:sldMkLst>
        <pc:spChg chg="mod">
          <ac:chgData name="Kelly, Nichole" userId="fe53b17a-a52d-41a1-a02c-3ab8b5c555b0" providerId="ADAL" clId="{430208E4-A2DD-48E1-8762-5903BBC1D1FC}" dt="2025-04-24T17:17:12.702" v="1174" actId="26606"/>
          <ac:spMkLst>
            <pc:docMk/>
            <pc:sldMk cId="3562646343" sldId="454"/>
            <ac:spMk id="2" creationId="{03AE9482-577F-44FC-CBC5-D8EC05D0FDF0}"/>
          </ac:spMkLst>
        </pc:spChg>
        <pc:spChg chg="mod ord">
          <ac:chgData name="Kelly, Nichole" userId="fe53b17a-a52d-41a1-a02c-3ab8b5c555b0" providerId="ADAL" clId="{430208E4-A2DD-48E1-8762-5903BBC1D1FC}" dt="2025-04-24T17:17:12.702" v="1174" actId="26606"/>
          <ac:spMkLst>
            <pc:docMk/>
            <pc:sldMk cId="3562646343" sldId="454"/>
            <ac:spMk id="4" creationId="{2CD5B6C3-1418-F299-AE57-B3195D771C99}"/>
          </ac:spMkLst>
        </pc:spChg>
        <pc:spChg chg="mod">
          <ac:chgData name="Kelly, Nichole" userId="fe53b17a-a52d-41a1-a02c-3ab8b5c555b0" providerId="ADAL" clId="{430208E4-A2DD-48E1-8762-5903BBC1D1FC}" dt="2025-04-24T17:17:40.692" v="1178" actId="113"/>
          <ac:spMkLst>
            <pc:docMk/>
            <pc:sldMk cId="3562646343" sldId="454"/>
            <ac:spMk id="6" creationId="{D0DCBB42-35FB-79D7-71EE-B7DDC982E0FB}"/>
          </ac:spMkLst>
        </pc:spChg>
        <pc:spChg chg="mod ord">
          <ac:chgData name="Kelly, Nichole" userId="fe53b17a-a52d-41a1-a02c-3ab8b5c555b0" providerId="ADAL" clId="{430208E4-A2DD-48E1-8762-5903BBC1D1FC}" dt="2025-04-24T17:17:12.702" v="1174" actId="26606"/>
          <ac:spMkLst>
            <pc:docMk/>
            <pc:sldMk cId="3562646343" sldId="454"/>
            <ac:spMk id="10" creationId="{2D237AE6-52CC-4E48-32B3-778A3D4B229E}"/>
          </ac:spMkLst>
        </pc:spChg>
        <pc:picChg chg="add mod">
          <ac:chgData name="Kelly, Nichole" userId="fe53b17a-a52d-41a1-a02c-3ab8b5c555b0" providerId="ADAL" clId="{430208E4-A2DD-48E1-8762-5903BBC1D1FC}" dt="2025-04-24T17:17:21.292" v="1177" actId="1076"/>
          <ac:picMkLst>
            <pc:docMk/>
            <pc:sldMk cId="3562646343" sldId="454"/>
            <ac:picMk id="5" creationId="{66B2298A-2230-498A-D3C4-09CE663A2C50}"/>
          </ac:picMkLst>
        </pc:picChg>
      </pc:sldChg>
      <pc:sldChg chg="modSp add mod ord">
        <pc:chgData name="Kelly, Nichole" userId="fe53b17a-a52d-41a1-a02c-3ab8b5c555b0" providerId="ADAL" clId="{430208E4-A2DD-48E1-8762-5903BBC1D1FC}" dt="2025-04-22T16:55:25.910" v="607"/>
        <pc:sldMkLst>
          <pc:docMk/>
          <pc:sldMk cId="1666969515" sldId="455"/>
        </pc:sldMkLst>
        <pc:spChg chg="mod">
          <ac:chgData name="Kelly, Nichole" userId="fe53b17a-a52d-41a1-a02c-3ab8b5c555b0" providerId="ADAL" clId="{430208E4-A2DD-48E1-8762-5903BBC1D1FC}" dt="2025-04-22T16:55:19.194" v="606"/>
          <ac:spMkLst>
            <pc:docMk/>
            <pc:sldMk cId="1666969515" sldId="455"/>
            <ac:spMk id="2" creationId="{C1E4645E-9ADA-48FB-DE20-DC87FD7C5CE2}"/>
          </ac:spMkLst>
        </pc:spChg>
        <pc:spChg chg="mod">
          <ac:chgData name="Kelly, Nichole" userId="fe53b17a-a52d-41a1-a02c-3ab8b5c555b0" providerId="ADAL" clId="{430208E4-A2DD-48E1-8762-5903BBC1D1FC}" dt="2025-04-22T16:55:25.910" v="607"/>
          <ac:spMkLst>
            <pc:docMk/>
            <pc:sldMk cId="1666969515" sldId="455"/>
            <ac:spMk id="3" creationId="{8068373E-2E54-034D-7301-DD2620CD5160}"/>
          </ac:spMkLst>
        </pc:spChg>
      </pc:sldChg>
      <pc:sldChg chg="modSp add mod ord">
        <pc:chgData name="Kelly, Nichole" userId="fe53b17a-a52d-41a1-a02c-3ab8b5c555b0" providerId="ADAL" clId="{430208E4-A2DD-48E1-8762-5903BBC1D1FC}" dt="2025-04-24T17:19:57.310" v="1222" actId="20577"/>
        <pc:sldMkLst>
          <pc:docMk/>
          <pc:sldMk cId="1823852218" sldId="456"/>
        </pc:sldMkLst>
        <pc:spChg chg="mod">
          <ac:chgData name="Kelly, Nichole" userId="fe53b17a-a52d-41a1-a02c-3ab8b5c555b0" providerId="ADAL" clId="{430208E4-A2DD-48E1-8762-5903BBC1D1FC}" dt="2025-04-22T16:55:41.499" v="611"/>
          <ac:spMkLst>
            <pc:docMk/>
            <pc:sldMk cId="1823852218" sldId="456"/>
            <ac:spMk id="2" creationId="{E2AAE8C5-3B1B-1CE4-0F42-A2F0B0B791E2}"/>
          </ac:spMkLst>
        </pc:spChg>
        <pc:spChg chg="mod">
          <ac:chgData name="Kelly, Nichole" userId="fe53b17a-a52d-41a1-a02c-3ab8b5c555b0" providerId="ADAL" clId="{430208E4-A2DD-48E1-8762-5903BBC1D1FC}" dt="2025-04-24T17:19:57.310" v="1222" actId="20577"/>
          <ac:spMkLst>
            <pc:docMk/>
            <pc:sldMk cId="1823852218" sldId="456"/>
            <ac:spMk id="6" creationId="{C36B6AE0-4AC5-8D8F-D503-B3D4C4A284E2}"/>
          </ac:spMkLst>
        </pc:spChg>
        <pc:spChg chg="mod">
          <ac:chgData name="Kelly, Nichole" userId="fe53b17a-a52d-41a1-a02c-3ab8b5c555b0" providerId="ADAL" clId="{430208E4-A2DD-48E1-8762-5903BBC1D1FC}" dt="2025-04-22T16:55:46.336" v="612"/>
          <ac:spMkLst>
            <pc:docMk/>
            <pc:sldMk cId="1823852218" sldId="456"/>
            <ac:spMk id="10" creationId="{58628C42-0D52-A67A-EE08-19B2BAE8FABC}"/>
          </ac:spMkLst>
        </pc:spChg>
      </pc:sldChg>
      <pc:sldChg chg="modSp add mod ord">
        <pc:chgData name="Kelly, Nichole" userId="fe53b17a-a52d-41a1-a02c-3ab8b5c555b0" providerId="ADAL" clId="{430208E4-A2DD-48E1-8762-5903BBC1D1FC}" dt="2025-04-22T16:57:00.243" v="652" actId="14100"/>
        <pc:sldMkLst>
          <pc:docMk/>
          <pc:sldMk cId="2867871758" sldId="457"/>
        </pc:sldMkLst>
        <pc:spChg chg="mod">
          <ac:chgData name="Kelly, Nichole" userId="fe53b17a-a52d-41a1-a02c-3ab8b5c555b0" providerId="ADAL" clId="{430208E4-A2DD-48E1-8762-5903BBC1D1FC}" dt="2025-04-22T16:57:00.243" v="652" actId="14100"/>
          <ac:spMkLst>
            <pc:docMk/>
            <pc:sldMk cId="2867871758" sldId="457"/>
            <ac:spMk id="2" creationId="{E4DD6DDA-D44C-29D4-A6A9-2B37A69DF13B}"/>
          </ac:spMkLst>
        </pc:spChg>
        <pc:spChg chg="mod">
          <ac:chgData name="Kelly, Nichole" userId="fe53b17a-a52d-41a1-a02c-3ab8b5c555b0" providerId="ADAL" clId="{430208E4-A2DD-48E1-8762-5903BBC1D1FC}" dt="2025-04-22T16:56:57.803" v="651"/>
          <ac:spMkLst>
            <pc:docMk/>
            <pc:sldMk cId="2867871758" sldId="457"/>
            <ac:spMk id="3" creationId="{D077FCC1-6668-7EAE-724C-859802A952A0}"/>
          </ac:spMkLst>
        </pc:spChg>
      </pc:sldChg>
      <pc:sldChg chg="addSp delSp modSp add mod ord">
        <pc:chgData name="Kelly, Nichole" userId="fe53b17a-a52d-41a1-a02c-3ab8b5c555b0" providerId="ADAL" clId="{430208E4-A2DD-48E1-8762-5903BBC1D1FC}" dt="2025-04-24T17:22:44.392" v="1249" actId="20577"/>
        <pc:sldMkLst>
          <pc:docMk/>
          <pc:sldMk cId="773453684" sldId="458"/>
        </pc:sldMkLst>
        <pc:spChg chg="mod">
          <ac:chgData name="Kelly, Nichole" userId="fe53b17a-a52d-41a1-a02c-3ab8b5c555b0" providerId="ADAL" clId="{430208E4-A2DD-48E1-8762-5903BBC1D1FC}" dt="2025-04-24T17:22:44.392" v="1249" actId="20577"/>
          <ac:spMkLst>
            <pc:docMk/>
            <pc:sldMk cId="773453684" sldId="458"/>
            <ac:spMk id="5" creationId="{71D9A0AC-117B-ABDB-0A95-D3979B4D47B2}"/>
          </ac:spMkLst>
        </pc:spChg>
      </pc:sldChg>
      <pc:sldChg chg="modSp add mod ord">
        <pc:chgData name="Kelly, Nichole" userId="fe53b17a-a52d-41a1-a02c-3ab8b5c555b0" providerId="ADAL" clId="{430208E4-A2DD-48E1-8762-5903BBC1D1FC}" dt="2025-04-24T17:23:19.958" v="1251" actId="20577"/>
        <pc:sldMkLst>
          <pc:docMk/>
          <pc:sldMk cId="1858711133" sldId="459"/>
        </pc:sldMkLst>
        <pc:spChg chg="mod">
          <ac:chgData name="Kelly, Nichole" userId="fe53b17a-a52d-41a1-a02c-3ab8b5c555b0" providerId="ADAL" clId="{430208E4-A2DD-48E1-8762-5903BBC1D1FC}" dt="2025-04-22T17:00:20.467" v="686"/>
          <ac:spMkLst>
            <pc:docMk/>
            <pc:sldMk cId="1858711133" sldId="459"/>
            <ac:spMk id="2" creationId="{9E8AAA92-D6DC-144A-DDB2-26BD65708CCC}"/>
          </ac:spMkLst>
        </pc:spChg>
        <pc:spChg chg="mod">
          <ac:chgData name="Kelly, Nichole" userId="fe53b17a-a52d-41a1-a02c-3ab8b5c555b0" providerId="ADAL" clId="{430208E4-A2DD-48E1-8762-5903BBC1D1FC}" dt="2025-04-24T17:23:19.958" v="1251" actId="20577"/>
          <ac:spMkLst>
            <pc:docMk/>
            <pc:sldMk cId="1858711133" sldId="459"/>
            <ac:spMk id="6" creationId="{D2BC3AFA-53FB-F319-2631-71C4A6750EDB}"/>
          </ac:spMkLst>
        </pc:spChg>
        <pc:spChg chg="mod">
          <ac:chgData name="Kelly, Nichole" userId="fe53b17a-a52d-41a1-a02c-3ab8b5c555b0" providerId="ADAL" clId="{430208E4-A2DD-48E1-8762-5903BBC1D1FC}" dt="2025-04-22T17:00:24.487" v="687"/>
          <ac:spMkLst>
            <pc:docMk/>
            <pc:sldMk cId="1858711133" sldId="459"/>
            <ac:spMk id="10" creationId="{CBCD831F-306A-D693-CFB0-4AD14A31D2C2}"/>
          </ac:spMkLst>
        </pc:spChg>
      </pc:sldChg>
      <pc:sldChg chg="modSp add mod">
        <pc:chgData name="Kelly, Nichole" userId="fe53b17a-a52d-41a1-a02c-3ab8b5c555b0" providerId="ADAL" clId="{430208E4-A2DD-48E1-8762-5903BBC1D1FC}" dt="2025-04-24T17:24:05.381" v="1253" actId="20577"/>
        <pc:sldMkLst>
          <pc:docMk/>
          <pc:sldMk cId="2465523503" sldId="460"/>
        </pc:sldMkLst>
        <pc:spChg chg="mod">
          <ac:chgData name="Kelly, Nichole" userId="fe53b17a-a52d-41a1-a02c-3ab8b5c555b0" providerId="ADAL" clId="{430208E4-A2DD-48E1-8762-5903BBC1D1FC}" dt="2025-04-22T17:01:49.634" v="718"/>
          <ac:spMkLst>
            <pc:docMk/>
            <pc:sldMk cId="2465523503" sldId="460"/>
            <ac:spMk id="2" creationId="{0C5D7B35-2F59-1509-E52F-F0D0B6B035C1}"/>
          </ac:spMkLst>
        </pc:spChg>
        <pc:spChg chg="mod">
          <ac:chgData name="Kelly, Nichole" userId="fe53b17a-a52d-41a1-a02c-3ab8b5c555b0" providerId="ADAL" clId="{430208E4-A2DD-48E1-8762-5903BBC1D1FC}" dt="2025-04-24T17:24:05.381" v="1253" actId="20577"/>
          <ac:spMkLst>
            <pc:docMk/>
            <pc:sldMk cId="2465523503" sldId="460"/>
            <ac:spMk id="6" creationId="{8ECF8721-562C-D495-3554-EFFDAC4F784E}"/>
          </ac:spMkLst>
        </pc:spChg>
        <pc:spChg chg="mod">
          <ac:chgData name="Kelly, Nichole" userId="fe53b17a-a52d-41a1-a02c-3ab8b5c555b0" providerId="ADAL" clId="{430208E4-A2DD-48E1-8762-5903BBC1D1FC}" dt="2025-04-22T17:03:06.471" v="719"/>
          <ac:spMkLst>
            <pc:docMk/>
            <pc:sldMk cId="2465523503" sldId="460"/>
            <ac:spMk id="10" creationId="{C89F2A00-EB80-D230-1747-9E47936A18EE}"/>
          </ac:spMkLst>
        </pc:spChg>
      </pc:sldChg>
      <pc:sldChg chg="addSp delSp modSp add mod">
        <pc:chgData name="Kelly, Nichole" userId="fe53b17a-a52d-41a1-a02c-3ab8b5c555b0" providerId="ADAL" clId="{430208E4-A2DD-48E1-8762-5903BBC1D1FC}" dt="2025-04-22T17:05:24.222" v="779" actId="1076"/>
        <pc:sldMkLst>
          <pc:docMk/>
          <pc:sldMk cId="3477289709" sldId="461"/>
        </pc:sldMkLst>
        <pc:spChg chg="mod">
          <ac:chgData name="Kelly, Nichole" userId="fe53b17a-a52d-41a1-a02c-3ab8b5c555b0" providerId="ADAL" clId="{430208E4-A2DD-48E1-8762-5903BBC1D1FC}" dt="2025-04-22T17:05:06.277" v="775" actId="20577"/>
          <ac:spMkLst>
            <pc:docMk/>
            <pc:sldMk cId="3477289709" sldId="461"/>
            <ac:spMk id="10" creationId="{7A776E83-6779-C5E3-E5FF-DC7B2DB874C3}"/>
          </ac:spMkLst>
        </pc:spChg>
        <pc:picChg chg="add mod ord">
          <ac:chgData name="Kelly, Nichole" userId="fe53b17a-a52d-41a1-a02c-3ab8b5c555b0" providerId="ADAL" clId="{430208E4-A2DD-48E1-8762-5903BBC1D1FC}" dt="2025-04-22T17:05:24.222" v="779" actId="1076"/>
          <ac:picMkLst>
            <pc:docMk/>
            <pc:sldMk cId="3477289709" sldId="461"/>
            <ac:picMk id="5" creationId="{A1EC27C4-6FDC-D64C-D19D-5CE5B43DF27D}"/>
          </ac:picMkLst>
        </pc:picChg>
      </pc:sldChg>
      <pc:sldChg chg="modSp add mod ord">
        <pc:chgData name="Kelly, Nichole" userId="fe53b17a-a52d-41a1-a02c-3ab8b5c555b0" providerId="ADAL" clId="{430208E4-A2DD-48E1-8762-5903BBC1D1FC}" dt="2025-04-22T17:06:00.273" v="788"/>
        <pc:sldMkLst>
          <pc:docMk/>
          <pc:sldMk cId="1353324216" sldId="462"/>
        </pc:sldMkLst>
        <pc:spChg chg="mod">
          <ac:chgData name="Kelly, Nichole" userId="fe53b17a-a52d-41a1-a02c-3ab8b5c555b0" providerId="ADAL" clId="{430208E4-A2DD-48E1-8762-5903BBC1D1FC}" dt="2025-04-22T17:05:53.998" v="787"/>
          <ac:spMkLst>
            <pc:docMk/>
            <pc:sldMk cId="1353324216" sldId="462"/>
            <ac:spMk id="2" creationId="{E88EA138-CE4D-956A-9584-EA58731F01DF}"/>
          </ac:spMkLst>
        </pc:spChg>
        <pc:spChg chg="mod">
          <ac:chgData name="Kelly, Nichole" userId="fe53b17a-a52d-41a1-a02c-3ab8b5c555b0" providerId="ADAL" clId="{430208E4-A2DD-48E1-8762-5903BBC1D1FC}" dt="2025-04-22T17:06:00.273" v="788"/>
          <ac:spMkLst>
            <pc:docMk/>
            <pc:sldMk cId="1353324216" sldId="462"/>
            <ac:spMk id="3" creationId="{B16C3FCA-B391-3439-C8C0-6D8E3970D739}"/>
          </ac:spMkLst>
        </pc:spChg>
      </pc:sldChg>
      <pc:sldChg chg="addSp delSp modSp add mod ord">
        <pc:chgData name="Kelly, Nichole" userId="fe53b17a-a52d-41a1-a02c-3ab8b5c555b0" providerId="ADAL" clId="{430208E4-A2DD-48E1-8762-5903BBC1D1FC}" dt="2025-04-24T17:29:14.733" v="1319" actId="255"/>
        <pc:sldMkLst>
          <pc:docMk/>
          <pc:sldMk cId="100899512" sldId="463"/>
        </pc:sldMkLst>
        <pc:spChg chg="mod">
          <ac:chgData name="Kelly, Nichole" userId="fe53b17a-a52d-41a1-a02c-3ab8b5c555b0" providerId="ADAL" clId="{430208E4-A2DD-48E1-8762-5903BBC1D1FC}" dt="2025-04-22T22:53:04.533" v="796"/>
          <ac:spMkLst>
            <pc:docMk/>
            <pc:sldMk cId="100899512" sldId="463"/>
            <ac:spMk id="2" creationId="{01AD16F2-51AB-EFF8-667E-A8497DEB75A0}"/>
          </ac:spMkLst>
        </pc:spChg>
        <pc:spChg chg="add mod">
          <ac:chgData name="Kelly, Nichole" userId="fe53b17a-a52d-41a1-a02c-3ab8b5c555b0" providerId="ADAL" clId="{430208E4-A2DD-48E1-8762-5903BBC1D1FC}" dt="2025-04-24T17:29:14.733" v="1319" actId="255"/>
          <ac:spMkLst>
            <pc:docMk/>
            <pc:sldMk cId="100899512" sldId="463"/>
            <ac:spMk id="6" creationId="{9FEC1C62-131D-6EEE-1B8A-05623E7602C0}"/>
          </ac:spMkLst>
        </pc:spChg>
        <pc:spChg chg="mod">
          <ac:chgData name="Kelly, Nichole" userId="fe53b17a-a52d-41a1-a02c-3ab8b5c555b0" providerId="ADAL" clId="{430208E4-A2DD-48E1-8762-5903BBC1D1FC}" dt="2025-04-22T22:53:11.247" v="797"/>
          <ac:spMkLst>
            <pc:docMk/>
            <pc:sldMk cId="100899512" sldId="463"/>
            <ac:spMk id="10" creationId="{03520EED-32A3-1675-01FF-35B22D936F78}"/>
          </ac:spMkLst>
        </pc:spChg>
      </pc:sldChg>
      <pc:sldChg chg="addSp delSp modSp add mod">
        <pc:chgData name="Kelly, Nichole" userId="fe53b17a-a52d-41a1-a02c-3ab8b5c555b0" providerId="ADAL" clId="{430208E4-A2DD-48E1-8762-5903BBC1D1FC}" dt="2025-04-24T17:30:23.914" v="1321" actId="26606"/>
        <pc:sldMkLst>
          <pc:docMk/>
          <pc:sldMk cId="779752770" sldId="464"/>
        </pc:sldMkLst>
        <pc:spChg chg="mod">
          <ac:chgData name="Kelly, Nichole" userId="fe53b17a-a52d-41a1-a02c-3ab8b5c555b0" providerId="ADAL" clId="{430208E4-A2DD-48E1-8762-5903BBC1D1FC}" dt="2025-04-24T17:30:23.914" v="1321" actId="26606"/>
          <ac:spMkLst>
            <pc:docMk/>
            <pc:sldMk cId="779752770" sldId="464"/>
            <ac:spMk id="2" creationId="{2A72DC28-BB66-02AB-1F35-99D63F494CF8}"/>
          </ac:spMkLst>
        </pc:spChg>
        <pc:spChg chg="mod">
          <ac:chgData name="Kelly, Nichole" userId="fe53b17a-a52d-41a1-a02c-3ab8b5c555b0" providerId="ADAL" clId="{430208E4-A2DD-48E1-8762-5903BBC1D1FC}" dt="2025-04-24T17:30:23.914" v="1321" actId="26606"/>
          <ac:spMkLst>
            <pc:docMk/>
            <pc:sldMk cId="779752770" sldId="464"/>
            <ac:spMk id="4" creationId="{FB91ECD6-CE2C-9081-1DCF-2C6FFC03CD3F}"/>
          </ac:spMkLst>
        </pc:spChg>
        <pc:spChg chg="mod">
          <ac:chgData name="Kelly, Nichole" userId="fe53b17a-a52d-41a1-a02c-3ab8b5c555b0" providerId="ADAL" clId="{430208E4-A2DD-48E1-8762-5903BBC1D1FC}" dt="2025-04-24T17:30:23.914" v="1321" actId="26606"/>
          <ac:spMkLst>
            <pc:docMk/>
            <pc:sldMk cId="779752770" sldId="464"/>
            <ac:spMk id="10" creationId="{444A0C45-51B3-AE14-732F-93DA05399C83}"/>
          </ac:spMkLst>
        </pc:spChg>
        <pc:picChg chg="add mod ord">
          <ac:chgData name="Kelly, Nichole" userId="fe53b17a-a52d-41a1-a02c-3ab8b5c555b0" providerId="ADAL" clId="{430208E4-A2DD-48E1-8762-5903BBC1D1FC}" dt="2025-04-24T17:30:23.914" v="1321" actId="26606"/>
          <ac:picMkLst>
            <pc:docMk/>
            <pc:sldMk cId="779752770" sldId="464"/>
            <ac:picMk id="6" creationId="{F0F25C1E-7179-4DB9-850C-B7813D106380}"/>
          </ac:picMkLst>
        </pc:picChg>
      </pc:sldChg>
      <pc:sldChg chg="addSp delSp modSp add mod">
        <pc:chgData name="Kelly, Nichole" userId="fe53b17a-a52d-41a1-a02c-3ab8b5c555b0" providerId="ADAL" clId="{430208E4-A2DD-48E1-8762-5903BBC1D1FC}" dt="2025-04-24T17:31:03.588" v="1323" actId="26606"/>
        <pc:sldMkLst>
          <pc:docMk/>
          <pc:sldMk cId="1673990526" sldId="465"/>
        </pc:sldMkLst>
        <pc:spChg chg="mod">
          <ac:chgData name="Kelly, Nichole" userId="fe53b17a-a52d-41a1-a02c-3ab8b5c555b0" providerId="ADAL" clId="{430208E4-A2DD-48E1-8762-5903BBC1D1FC}" dt="2025-04-24T17:31:03.588" v="1323" actId="26606"/>
          <ac:spMkLst>
            <pc:docMk/>
            <pc:sldMk cId="1673990526" sldId="465"/>
            <ac:spMk id="2" creationId="{043ED031-0F95-5C19-6DD0-BBE07B93597A}"/>
          </ac:spMkLst>
        </pc:spChg>
        <pc:spChg chg="mod">
          <ac:chgData name="Kelly, Nichole" userId="fe53b17a-a52d-41a1-a02c-3ab8b5c555b0" providerId="ADAL" clId="{430208E4-A2DD-48E1-8762-5903BBC1D1FC}" dt="2025-04-24T17:31:03.588" v="1323" actId="26606"/>
          <ac:spMkLst>
            <pc:docMk/>
            <pc:sldMk cId="1673990526" sldId="465"/>
            <ac:spMk id="4" creationId="{069AB8A5-ED91-98E8-E139-D9564B86F607}"/>
          </ac:spMkLst>
        </pc:spChg>
        <pc:spChg chg="mod">
          <ac:chgData name="Kelly, Nichole" userId="fe53b17a-a52d-41a1-a02c-3ab8b5c555b0" providerId="ADAL" clId="{430208E4-A2DD-48E1-8762-5903BBC1D1FC}" dt="2025-04-24T17:31:03.588" v="1323" actId="26606"/>
          <ac:spMkLst>
            <pc:docMk/>
            <pc:sldMk cId="1673990526" sldId="465"/>
            <ac:spMk id="10" creationId="{0FA33C1D-080B-DDC1-6FC1-85F4AA3915A9}"/>
          </ac:spMkLst>
        </pc:spChg>
        <pc:picChg chg="add mod ord">
          <ac:chgData name="Kelly, Nichole" userId="fe53b17a-a52d-41a1-a02c-3ab8b5c555b0" providerId="ADAL" clId="{430208E4-A2DD-48E1-8762-5903BBC1D1FC}" dt="2025-04-24T17:31:03.588" v="1323" actId="26606"/>
          <ac:picMkLst>
            <pc:docMk/>
            <pc:sldMk cId="1673990526" sldId="465"/>
            <ac:picMk id="6" creationId="{CD362480-F60D-F856-0374-4095BE6AAC0F}"/>
          </ac:picMkLst>
        </pc:picChg>
      </pc:sldChg>
      <pc:sldChg chg="addSp delSp modSp add mod ord">
        <pc:chgData name="Kelly, Nichole" userId="fe53b17a-a52d-41a1-a02c-3ab8b5c555b0" providerId="ADAL" clId="{430208E4-A2DD-48E1-8762-5903BBC1D1FC}" dt="2025-04-22T22:59:08.131" v="877" actId="113"/>
        <pc:sldMkLst>
          <pc:docMk/>
          <pc:sldMk cId="3399858588" sldId="466"/>
        </pc:sldMkLst>
        <pc:spChg chg="add mod">
          <ac:chgData name="Kelly, Nichole" userId="fe53b17a-a52d-41a1-a02c-3ab8b5c555b0" providerId="ADAL" clId="{430208E4-A2DD-48E1-8762-5903BBC1D1FC}" dt="2025-04-22T22:59:08.131" v="877" actId="113"/>
          <ac:spMkLst>
            <pc:docMk/>
            <pc:sldMk cId="3399858588" sldId="466"/>
            <ac:spMk id="5" creationId="{8D3CE5D8-C2A3-BE1E-DB73-94A6BB4D83A0}"/>
          </ac:spMkLst>
        </pc:spChg>
        <pc:spChg chg="mod">
          <ac:chgData name="Kelly, Nichole" userId="fe53b17a-a52d-41a1-a02c-3ab8b5c555b0" providerId="ADAL" clId="{430208E4-A2DD-48E1-8762-5903BBC1D1FC}" dt="2025-04-22T22:55:26.084" v="865"/>
          <ac:spMkLst>
            <pc:docMk/>
            <pc:sldMk cId="3399858588" sldId="466"/>
            <ac:spMk id="10" creationId="{19137B47-96F4-2713-07FA-9C1B4883A91B}"/>
          </ac:spMkLst>
        </pc:spChg>
      </pc:sldChg>
      <pc:sldChg chg="modSp add mod">
        <pc:chgData name="Kelly, Nichole" userId="fe53b17a-a52d-41a1-a02c-3ab8b5c555b0" providerId="ADAL" clId="{430208E4-A2DD-48E1-8762-5903BBC1D1FC}" dt="2025-04-24T17:34:55.752" v="1324" actId="13926"/>
        <pc:sldMkLst>
          <pc:docMk/>
          <pc:sldMk cId="3098074259" sldId="467"/>
        </pc:sldMkLst>
        <pc:spChg chg="mod">
          <ac:chgData name="Kelly, Nichole" userId="fe53b17a-a52d-41a1-a02c-3ab8b5c555b0" providerId="ADAL" clId="{430208E4-A2DD-48E1-8762-5903BBC1D1FC}" dt="2025-04-24T17:34:55.752" v="1324" actId="13926"/>
          <ac:spMkLst>
            <pc:docMk/>
            <pc:sldMk cId="3098074259" sldId="467"/>
            <ac:spMk id="5" creationId="{413059B3-780B-17C7-DE5E-6D6B0F546899}"/>
          </ac:spMkLst>
        </pc:spChg>
        <pc:spChg chg="mod">
          <ac:chgData name="Kelly, Nichole" userId="fe53b17a-a52d-41a1-a02c-3ab8b5c555b0" providerId="ADAL" clId="{430208E4-A2DD-48E1-8762-5903BBC1D1FC}" dt="2025-04-22T22:59:26.667" v="879"/>
          <ac:spMkLst>
            <pc:docMk/>
            <pc:sldMk cId="3098074259" sldId="467"/>
            <ac:spMk id="10" creationId="{F6953B91-80A7-AAF0-554A-FDD6359672D9}"/>
          </ac:spMkLst>
        </pc:spChg>
      </pc:sldChg>
      <pc:sldChg chg="addSp modSp add mod">
        <pc:chgData name="Kelly, Nichole" userId="fe53b17a-a52d-41a1-a02c-3ab8b5c555b0" providerId="ADAL" clId="{430208E4-A2DD-48E1-8762-5903BBC1D1FC}" dt="2025-04-24T20:22:26.145" v="1329" actId="1076"/>
        <pc:sldMkLst>
          <pc:docMk/>
          <pc:sldMk cId="2682988603" sldId="468"/>
        </pc:sldMkLst>
        <pc:spChg chg="mod">
          <ac:chgData name="Kelly, Nichole" userId="fe53b17a-a52d-41a1-a02c-3ab8b5c555b0" providerId="ADAL" clId="{430208E4-A2DD-48E1-8762-5903BBC1D1FC}" dt="2025-04-22T23:00:57.457" v="920" actId="15"/>
          <ac:spMkLst>
            <pc:docMk/>
            <pc:sldMk cId="2682988603" sldId="468"/>
            <ac:spMk id="5" creationId="{FC16939E-5F2F-5930-FDF1-9D17D214F889}"/>
          </ac:spMkLst>
        </pc:spChg>
        <pc:spChg chg="mod">
          <ac:chgData name="Kelly, Nichole" userId="fe53b17a-a52d-41a1-a02c-3ab8b5c555b0" providerId="ADAL" clId="{430208E4-A2DD-48E1-8762-5903BBC1D1FC}" dt="2025-04-22T23:00:19.126" v="899" actId="20577"/>
          <ac:spMkLst>
            <pc:docMk/>
            <pc:sldMk cId="2682988603" sldId="468"/>
            <ac:spMk id="10" creationId="{90EAD69D-BA6E-1FA3-D361-2536833889A3}"/>
          </ac:spMkLst>
        </pc:spChg>
        <pc:picChg chg="add mod">
          <ac:chgData name="Kelly, Nichole" userId="fe53b17a-a52d-41a1-a02c-3ab8b5c555b0" providerId="ADAL" clId="{430208E4-A2DD-48E1-8762-5903BBC1D1FC}" dt="2025-04-24T20:22:26.145" v="1329" actId="1076"/>
          <ac:picMkLst>
            <pc:docMk/>
            <pc:sldMk cId="2682988603" sldId="468"/>
            <ac:picMk id="6" creationId="{2A19C270-7289-96F1-9001-F4B67D58C5B9}"/>
          </ac:picMkLst>
        </pc:picChg>
      </pc:sldChg>
      <pc:sldChg chg="add del">
        <pc:chgData name="Kelly, Nichole" userId="fe53b17a-a52d-41a1-a02c-3ab8b5c555b0" providerId="ADAL" clId="{430208E4-A2DD-48E1-8762-5903BBC1D1FC}" dt="2025-04-24T20:24:39.080" v="1333" actId="47"/>
        <pc:sldMkLst>
          <pc:docMk/>
          <pc:sldMk cId="3242938086" sldId="469"/>
        </pc:sldMkLst>
      </pc:sldChg>
      <pc:sldChg chg="modSp add mod ord">
        <pc:chgData name="Kelly, Nichole" userId="fe53b17a-a52d-41a1-a02c-3ab8b5c555b0" providerId="ADAL" clId="{430208E4-A2DD-48E1-8762-5903BBC1D1FC}" dt="2025-04-22T23:04:31.736" v="1055"/>
        <pc:sldMkLst>
          <pc:docMk/>
          <pc:sldMk cId="1189152631" sldId="470"/>
        </pc:sldMkLst>
        <pc:spChg chg="mod">
          <ac:chgData name="Kelly, Nichole" userId="fe53b17a-a52d-41a1-a02c-3ab8b5c555b0" providerId="ADAL" clId="{430208E4-A2DD-48E1-8762-5903BBC1D1FC}" dt="2025-04-22T23:04:24.772" v="1054"/>
          <ac:spMkLst>
            <pc:docMk/>
            <pc:sldMk cId="1189152631" sldId="470"/>
            <ac:spMk id="2" creationId="{00F138B7-BC0A-DDAF-5B3D-3BD3CF2C8E45}"/>
          </ac:spMkLst>
        </pc:spChg>
        <pc:spChg chg="mod">
          <ac:chgData name="Kelly, Nichole" userId="fe53b17a-a52d-41a1-a02c-3ab8b5c555b0" providerId="ADAL" clId="{430208E4-A2DD-48E1-8762-5903BBC1D1FC}" dt="2025-04-22T23:04:31.736" v="1055"/>
          <ac:spMkLst>
            <pc:docMk/>
            <pc:sldMk cId="1189152631" sldId="470"/>
            <ac:spMk id="3" creationId="{CCE6D6FB-67A0-2F8A-6A4D-DB74272D3196}"/>
          </ac:spMkLst>
        </pc:spChg>
      </pc:sldChg>
      <pc:sldChg chg="addSp delSp modSp add mod ord">
        <pc:chgData name="Kelly, Nichole" userId="fe53b17a-a52d-41a1-a02c-3ab8b5c555b0" providerId="ADAL" clId="{430208E4-A2DD-48E1-8762-5903BBC1D1FC}" dt="2025-04-24T20:24:01.903" v="1332" actId="13926"/>
        <pc:sldMkLst>
          <pc:docMk/>
          <pc:sldMk cId="4132844284" sldId="471"/>
        </pc:sldMkLst>
        <pc:spChg chg="mod">
          <ac:chgData name="Kelly, Nichole" userId="fe53b17a-a52d-41a1-a02c-3ab8b5c555b0" providerId="ADAL" clId="{430208E4-A2DD-48E1-8762-5903BBC1D1FC}" dt="2025-04-22T23:04:53.569" v="1059"/>
          <ac:spMkLst>
            <pc:docMk/>
            <pc:sldMk cId="4132844284" sldId="471"/>
            <ac:spMk id="2" creationId="{E91A9FFB-ED84-9335-29E3-FC762586FB15}"/>
          </ac:spMkLst>
        </pc:spChg>
        <pc:spChg chg="mod">
          <ac:chgData name="Kelly, Nichole" userId="fe53b17a-a52d-41a1-a02c-3ab8b5c555b0" providerId="ADAL" clId="{430208E4-A2DD-48E1-8762-5903BBC1D1FC}" dt="2025-04-24T20:24:01.903" v="1332" actId="13926"/>
          <ac:spMkLst>
            <pc:docMk/>
            <pc:sldMk cId="4132844284" sldId="471"/>
            <ac:spMk id="5" creationId="{D3EE5E5C-757C-F627-5637-8034731BCC7E}"/>
          </ac:spMkLst>
        </pc:spChg>
      </pc:sldChg>
      <pc:sldChg chg="addSp delSp modSp add mod ord">
        <pc:chgData name="Kelly, Nichole" userId="fe53b17a-a52d-41a1-a02c-3ab8b5c555b0" providerId="ADAL" clId="{430208E4-A2DD-48E1-8762-5903BBC1D1FC}" dt="2025-04-22T23:06:30.169" v="1094" actId="478"/>
        <pc:sldMkLst>
          <pc:docMk/>
          <pc:sldMk cId="3329834667" sldId="472"/>
        </pc:sldMkLst>
        <pc:spChg chg="mod">
          <ac:chgData name="Kelly, Nichole" userId="fe53b17a-a52d-41a1-a02c-3ab8b5c555b0" providerId="ADAL" clId="{430208E4-A2DD-48E1-8762-5903BBC1D1FC}" dt="2025-04-22T23:06:24.891" v="1092"/>
          <ac:spMkLst>
            <pc:docMk/>
            <pc:sldMk cId="3329834667" sldId="472"/>
            <ac:spMk id="2" creationId="{F335BAD8-ECD1-B453-3D05-977811F4E417}"/>
          </ac:spMkLst>
        </pc:spChg>
      </pc:sldChg>
      <pc:sldChg chg="addSp modSp add mod">
        <pc:chgData name="Kelly, Nichole" userId="fe53b17a-a52d-41a1-a02c-3ab8b5c555b0" providerId="ADAL" clId="{430208E4-A2DD-48E1-8762-5903BBC1D1FC}" dt="2025-04-24T17:21:11.673" v="1232" actId="13926"/>
        <pc:sldMkLst>
          <pc:docMk/>
          <pc:sldMk cId="358139160" sldId="473"/>
        </pc:sldMkLst>
        <pc:spChg chg="mod">
          <ac:chgData name="Kelly, Nichole" userId="fe53b17a-a52d-41a1-a02c-3ab8b5c555b0" providerId="ADAL" clId="{430208E4-A2DD-48E1-8762-5903BBC1D1FC}" dt="2025-04-24T17:21:11.673" v="1232" actId="13926"/>
          <ac:spMkLst>
            <pc:docMk/>
            <pc:sldMk cId="358139160" sldId="473"/>
            <ac:spMk id="6" creationId="{A1225A4E-9FF8-E5C5-B7DB-C78FBE4DA861}"/>
          </ac:spMkLst>
        </pc:spChg>
        <pc:picChg chg="add mod">
          <ac:chgData name="Kelly, Nichole" userId="fe53b17a-a52d-41a1-a02c-3ab8b5c555b0" providerId="ADAL" clId="{430208E4-A2DD-48E1-8762-5903BBC1D1FC}" dt="2025-04-24T17:20:22.508" v="1225" actId="1076"/>
          <ac:picMkLst>
            <pc:docMk/>
            <pc:sldMk cId="358139160" sldId="473"/>
            <ac:picMk id="5" creationId="{D411A363-2054-5C43-B634-4BDBED1184EC}"/>
          </ac:picMkLst>
        </pc:picChg>
        <pc:picChg chg="add mod">
          <ac:chgData name="Kelly, Nichole" userId="fe53b17a-a52d-41a1-a02c-3ab8b5c555b0" providerId="ADAL" clId="{430208E4-A2DD-48E1-8762-5903BBC1D1FC}" dt="2025-04-24T17:20:46.880" v="1231" actId="14100"/>
          <ac:picMkLst>
            <pc:docMk/>
            <pc:sldMk cId="358139160" sldId="473"/>
            <ac:picMk id="8" creationId="{123D45BC-0DEA-851A-F1DF-F864704B56F2}"/>
          </ac:picMkLst>
        </pc:picChg>
      </pc:sldChg>
      <pc:sldChg chg="add del">
        <pc:chgData name="Kelly, Nichole" userId="fe53b17a-a52d-41a1-a02c-3ab8b5c555b0" providerId="ADAL" clId="{430208E4-A2DD-48E1-8762-5903BBC1D1FC}" dt="2025-04-24T20:24:39.080" v="1333" actId="47"/>
        <pc:sldMkLst>
          <pc:docMk/>
          <pc:sldMk cId="2540287356" sldId="4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797226CA-F88B-874E-96D4-83C93CCAD005}" type="datetimeFigureOut">
              <a:rPr lang="en-US" smtClean="0"/>
              <a:pPr/>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1D05584-96DA-4540-B93C-59C2FC82A790}" type="slidenum">
              <a:rPr lang="en-US" smtClean="0"/>
              <a:pPr/>
              <a:t>‹#›</a:t>
            </a:fld>
            <a:endParaRPr lang="en-US"/>
          </a:p>
        </p:txBody>
      </p:sp>
    </p:spTree>
    <p:extLst>
      <p:ext uri="{BB962C8B-B14F-4D97-AF65-F5344CB8AC3E}">
        <p14:creationId xmlns:p14="http://schemas.microsoft.com/office/powerpoint/2010/main" val="3509113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D05584-96DA-4540-B93C-59C2FC82A790}" type="slidenum">
              <a:rPr lang="en-US" smtClean="0"/>
              <a:pPr/>
              <a:t>19</a:t>
            </a:fld>
            <a:endParaRPr lang="en-US"/>
          </a:p>
        </p:txBody>
      </p:sp>
    </p:spTree>
    <p:extLst>
      <p:ext uri="{BB962C8B-B14F-4D97-AF65-F5344CB8AC3E}">
        <p14:creationId xmlns:p14="http://schemas.microsoft.com/office/powerpoint/2010/main" val="1926715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Dark Blu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067C2E-6F49-229D-23DC-0AD78132CF01}"/>
              </a:ext>
            </a:extLst>
          </p:cNvPr>
          <p:cNvSpPr/>
          <p:nvPr userDrawn="1"/>
        </p:nvSpPr>
        <p:spPr>
          <a:xfrm>
            <a:off x="1524" y="6327648"/>
            <a:ext cx="12188952" cy="5303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solidFill>
                <a:schemeClr val="bg1"/>
              </a:solidFill>
            </a:endParaRPr>
          </a:p>
        </p:txBody>
      </p:sp>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2" y="2025040"/>
            <a:ext cx="8621715"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1" y="4987154"/>
            <a:ext cx="8621715"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1" y="5556089"/>
            <a:ext cx="8621715"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tx1"/>
                </a:solidFill>
                <a:latin typeface="Arial" panose="020B0604020202020204" pitchFamily="34" charset="0"/>
              </a:rPr>
              <a:t>© 2025 Regence.</a:t>
            </a:r>
            <a:r>
              <a:rPr lang="en-US" sz="800" b="0" i="0" baseline="0">
                <a:solidFill>
                  <a:schemeClr val="tx1"/>
                </a:solidFill>
                <a:latin typeface="Arial" panose="020B0604020202020204" pitchFamily="34" charset="0"/>
              </a:rPr>
              <a:t> All rights reserved. Private and confidential.</a:t>
            </a:r>
            <a:endParaRPr lang="en-US" sz="800" b="0" i="0">
              <a:solidFill>
                <a:schemeClr val="tx1"/>
              </a:solidFill>
              <a:latin typeface="Arial" panose="020B0604020202020204" pitchFamily="34" charset="0"/>
            </a:endParaRPr>
          </a:p>
        </p:txBody>
      </p:sp>
      <p:sp>
        <p:nvSpPr>
          <p:cNvPr id="4" name="TextBox 3">
            <a:extLst>
              <a:ext uri="{FF2B5EF4-FFF2-40B4-BE49-F238E27FC236}">
                <a16:creationId xmlns:a16="http://schemas.microsoft.com/office/drawing/2014/main" id="{3B4FED8B-3239-6FA3-852C-00584A2BFC16}"/>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5" name="Graphic 4">
            <a:extLst>
              <a:ext uri="{FF2B5EF4-FFF2-40B4-BE49-F238E27FC236}">
                <a16:creationId xmlns:a16="http://schemas.microsoft.com/office/drawing/2014/main" id="{A0F59967-2E8B-B78C-06DA-F37207FC853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1500" y="0"/>
            <a:ext cx="1920240" cy="1440180"/>
          </a:xfrm>
          <a:prstGeom prst="rect">
            <a:avLst/>
          </a:prstGeom>
        </p:spPr>
      </p:pic>
    </p:spTree>
    <p:extLst>
      <p:ext uri="{BB962C8B-B14F-4D97-AF65-F5344CB8AC3E}">
        <p14:creationId xmlns:p14="http://schemas.microsoft.com/office/powerpoint/2010/main" val="165425032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G">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0F8082-819C-4F41-BA7F-8C4347CABE1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855" y="-4481"/>
            <a:ext cx="12198096" cy="6331792"/>
          </a:xfrm>
          <a:prstGeom prst="rect">
            <a:avLst/>
          </a:prstGeom>
        </p:spPr>
      </p:pic>
      <p:sp>
        <p:nvSpPr>
          <p:cNvPr id="5" name="Rectangle 4">
            <a:extLst>
              <a:ext uri="{FF2B5EF4-FFF2-40B4-BE49-F238E27FC236}">
                <a16:creationId xmlns:a16="http://schemas.microsoft.com/office/drawing/2014/main" id="{B984ACAF-D09F-8DF7-06E2-94566A8D29D8}"/>
              </a:ext>
            </a:extLst>
          </p:cNvPr>
          <p:cNvSpPr/>
          <p:nvPr userDrawn="1"/>
        </p:nvSpPr>
        <p:spPr>
          <a:xfrm rot="10800000">
            <a:off x="-759" y="2569"/>
            <a:ext cx="12199614" cy="6324741"/>
          </a:xfrm>
          <a:prstGeom prst="rect">
            <a:avLst/>
          </a:prstGeom>
          <a:gradFill flip="none" rotWithShape="1">
            <a:gsLst>
              <a:gs pos="92000">
                <a:srgbClr val="0073C9">
                  <a:lumMod val="40000"/>
                  <a:alpha val="45979"/>
                </a:srgbClr>
              </a:gs>
              <a:gs pos="19000">
                <a:srgbClr val="0073C9">
                  <a:alpha val="0"/>
                  <a:lumMod val="40000"/>
                </a:srgbClr>
              </a:gs>
            </a:gsLst>
            <a:lin ang="20400000" scaled="0"/>
            <a:tileRect/>
          </a:gradFill>
          <a:ln w="28575" cap="flat" cmpd="sng" algn="ctr">
            <a:noFill/>
            <a:prstDash val="solid"/>
          </a:ln>
          <a:effectLst/>
        </p:spPr>
        <p:txBody>
          <a:bodyPr lIns="45720" tIns="45720" r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defRPr/>
            </a:pPr>
            <a:endParaRPr lang="en-US" sz="1200" kern="0">
              <a:solidFill>
                <a:srgbClr val="79BDE8">
                  <a:lumMod val="50000"/>
                </a:srgbClr>
              </a:solidFill>
              <a:latin typeface="Arial" charset="0"/>
              <a:ea typeface="Arial" charset="0"/>
              <a:cs typeface="Arial" charset="0"/>
            </a:endParaRPr>
          </a:p>
        </p:txBody>
      </p:sp>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3" y="2025040"/>
            <a:ext cx="6018366"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2" y="4987154"/>
            <a:ext cx="6018366"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2" y="5556089"/>
            <a:ext cx="6018366"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4" name="TextBox 3">
            <a:extLst>
              <a:ext uri="{FF2B5EF4-FFF2-40B4-BE49-F238E27FC236}">
                <a16:creationId xmlns:a16="http://schemas.microsoft.com/office/drawing/2014/main" id="{D81748A0-78F3-EBC5-17EF-262BE18C1423}"/>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7" name="Graphic 6">
            <a:extLst>
              <a:ext uri="{FF2B5EF4-FFF2-40B4-BE49-F238E27FC236}">
                <a16:creationId xmlns:a16="http://schemas.microsoft.com/office/drawing/2014/main" id="{4C26320D-B659-9E67-79D2-5CDB5F68DF1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71500" y="0"/>
            <a:ext cx="1920240" cy="1440180"/>
          </a:xfrm>
          <a:prstGeom prst="rect">
            <a:avLst/>
          </a:prstGeom>
        </p:spPr>
      </p:pic>
    </p:spTree>
    <p:extLst>
      <p:ext uri="{BB962C8B-B14F-4D97-AF65-F5344CB8AC3E}">
        <p14:creationId xmlns:p14="http://schemas.microsoft.com/office/powerpoint/2010/main" val="428425550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H">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1D8C95-7067-4C0A-A388-4BC3565B5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324741"/>
          </a:xfrm>
          <a:prstGeom prst="rect">
            <a:avLst/>
          </a:prstGeom>
        </p:spPr>
      </p:pic>
      <p:sp>
        <p:nvSpPr>
          <p:cNvPr id="4" name="Rectangle 3">
            <a:extLst>
              <a:ext uri="{FF2B5EF4-FFF2-40B4-BE49-F238E27FC236}">
                <a16:creationId xmlns:a16="http://schemas.microsoft.com/office/drawing/2014/main" id="{A9C0E82D-9302-7468-B959-3F94DF2B3B42}"/>
              </a:ext>
            </a:extLst>
          </p:cNvPr>
          <p:cNvSpPr/>
          <p:nvPr userDrawn="1"/>
        </p:nvSpPr>
        <p:spPr>
          <a:xfrm rot="10800000">
            <a:off x="0" y="0"/>
            <a:ext cx="12199614" cy="6330622"/>
          </a:xfrm>
          <a:prstGeom prst="rect">
            <a:avLst/>
          </a:prstGeom>
          <a:gradFill flip="none" rotWithShape="1">
            <a:gsLst>
              <a:gs pos="98000">
                <a:srgbClr val="0073C9">
                  <a:lumMod val="40000"/>
                  <a:alpha val="38000"/>
                </a:srgbClr>
              </a:gs>
              <a:gs pos="21000">
                <a:srgbClr val="0073C9">
                  <a:alpha val="0"/>
                  <a:lumMod val="40000"/>
                </a:srgbClr>
              </a:gs>
            </a:gsLst>
            <a:lin ang="20400000" scaled="0"/>
            <a:tileRect/>
          </a:gradFill>
          <a:ln w="28575" cap="flat" cmpd="sng" algn="ctr">
            <a:noFill/>
            <a:prstDash val="solid"/>
          </a:ln>
          <a:effectLst/>
        </p:spPr>
        <p:txBody>
          <a:bodyPr lIns="45720" tIns="45720" r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defRPr/>
            </a:pPr>
            <a:endParaRPr lang="en-US" sz="1200" kern="0">
              <a:solidFill>
                <a:srgbClr val="79BDE8">
                  <a:lumMod val="50000"/>
                </a:srgbClr>
              </a:solidFill>
              <a:latin typeface="Arial" charset="0"/>
              <a:ea typeface="Arial" charset="0"/>
              <a:cs typeface="Arial" charset="0"/>
            </a:endParaRPr>
          </a:p>
        </p:txBody>
      </p:sp>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3" y="2025040"/>
            <a:ext cx="6018366"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2" y="4987154"/>
            <a:ext cx="6018366"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2" y="5556089"/>
            <a:ext cx="6018366"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2" name="TextBox 1">
            <a:extLst>
              <a:ext uri="{FF2B5EF4-FFF2-40B4-BE49-F238E27FC236}">
                <a16:creationId xmlns:a16="http://schemas.microsoft.com/office/drawing/2014/main" id="{526F8329-ECC3-BC0C-26AA-18BB72E7D718}"/>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5" name="Graphic 4">
            <a:extLst>
              <a:ext uri="{FF2B5EF4-FFF2-40B4-BE49-F238E27FC236}">
                <a16:creationId xmlns:a16="http://schemas.microsoft.com/office/drawing/2014/main" id="{2932D7CB-743B-89BB-4AA0-1BDD263BB7A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71500" y="0"/>
            <a:ext cx="1920240" cy="1440180"/>
          </a:xfrm>
          <a:prstGeom prst="rect">
            <a:avLst/>
          </a:prstGeom>
        </p:spPr>
      </p:pic>
    </p:spTree>
    <p:extLst>
      <p:ext uri="{BB962C8B-B14F-4D97-AF65-F5344CB8AC3E}">
        <p14:creationId xmlns:p14="http://schemas.microsoft.com/office/powerpoint/2010/main" val="70110504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I">
    <p:bg>
      <p:bgPr>
        <a:solidFill>
          <a:schemeClr val="tx2"/>
        </a:solidFill>
        <a:effectLst/>
      </p:bgPr>
    </p:bg>
    <p:spTree>
      <p:nvGrpSpPr>
        <p:cNvPr id="1" name=""/>
        <p:cNvGrpSpPr/>
        <p:nvPr/>
      </p:nvGrpSpPr>
      <p:grpSpPr>
        <a:xfrm>
          <a:off x="0" y="0"/>
          <a:ext cx="0" cy="0"/>
          <a:chOff x="0" y="0"/>
          <a:chExt cx="0" cy="0"/>
        </a:xfrm>
      </p:grpSpPr>
      <p:pic>
        <p:nvPicPr>
          <p:cNvPr id="5" name="Picture 4" descr="A person and a child drawing on the sidewalk&#10;&#10;Description automatically generated">
            <a:extLst>
              <a:ext uri="{FF2B5EF4-FFF2-40B4-BE49-F238E27FC236}">
                <a16:creationId xmlns:a16="http://schemas.microsoft.com/office/drawing/2014/main" id="{64D300F6-1977-0136-2BC1-7B857936A2C7}"/>
              </a:ext>
            </a:extLst>
          </p:cNvPr>
          <p:cNvPicPr>
            <a:picLocks noChangeAspect="1"/>
          </p:cNvPicPr>
          <p:nvPr userDrawn="1"/>
        </p:nvPicPr>
        <p:blipFill>
          <a:blip r:embed="rId2"/>
          <a:srcRect l="8345" t="12210" r="12312" b="9790"/>
          <a:stretch/>
        </p:blipFill>
        <p:spPr>
          <a:xfrm>
            <a:off x="-7614" y="7699"/>
            <a:ext cx="12199614" cy="6322925"/>
          </a:xfrm>
          <a:prstGeom prst="rect">
            <a:avLst/>
          </a:prstGeom>
        </p:spPr>
      </p:pic>
      <p:sp>
        <p:nvSpPr>
          <p:cNvPr id="7" name="Rectangle 6">
            <a:extLst>
              <a:ext uri="{FF2B5EF4-FFF2-40B4-BE49-F238E27FC236}">
                <a16:creationId xmlns:a16="http://schemas.microsoft.com/office/drawing/2014/main" id="{A9C0E82D-9302-7468-B959-3F94DF2B3B42}"/>
              </a:ext>
            </a:extLst>
          </p:cNvPr>
          <p:cNvSpPr/>
          <p:nvPr userDrawn="1"/>
        </p:nvSpPr>
        <p:spPr>
          <a:xfrm rot="10800000">
            <a:off x="0" y="0"/>
            <a:ext cx="12199614" cy="6330621"/>
          </a:xfrm>
          <a:prstGeom prst="rect">
            <a:avLst/>
          </a:prstGeom>
          <a:gradFill flip="none" rotWithShape="1">
            <a:gsLst>
              <a:gs pos="100000">
                <a:srgbClr val="0073C9">
                  <a:lumMod val="40000"/>
                  <a:alpha val="40000"/>
                </a:srgbClr>
              </a:gs>
              <a:gs pos="24000">
                <a:srgbClr val="0073C9">
                  <a:alpha val="0"/>
                  <a:lumMod val="40000"/>
                </a:srgbClr>
              </a:gs>
            </a:gsLst>
            <a:lin ang="19200000" scaled="0"/>
            <a:tileRect/>
          </a:gradFill>
          <a:ln w="28575" cap="flat" cmpd="sng" algn="ctr">
            <a:noFill/>
            <a:prstDash val="solid"/>
          </a:ln>
          <a:effectLst/>
        </p:spPr>
        <p:txBody>
          <a:bodyPr lIns="45720" tIns="45720" r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defRPr/>
            </a:pPr>
            <a:endParaRPr lang="en-US" sz="1200" kern="0">
              <a:solidFill>
                <a:srgbClr val="79BDE8">
                  <a:lumMod val="50000"/>
                </a:srgbClr>
              </a:solidFill>
              <a:latin typeface="Arial" charset="0"/>
              <a:ea typeface="Arial" charset="0"/>
              <a:cs typeface="Arial" charset="0"/>
            </a:endParaRPr>
          </a:p>
        </p:txBody>
      </p:sp>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3" y="2025040"/>
            <a:ext cx="6018366"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2" y="4987154"/>
            <a:ext cx="6018366"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2" y="5556089"/>
            <a:ext cx="6018366"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2" name="TextBox 1">
            <a:extLst>
              <a:ext uri="{FF2B5EF4-FFF2-40B4-BE49-F238E27FC236}">
                <a16:creationId xmlns:a16="http://schemas.microsoft.com/office/drawing/2014/main" id="{57A9638F-AFA6-9D88-B70E-FD8A79C2DAE1}"/>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4" name="Graphic 3">
            <a:extLst>
              <a:ext uri="{FF2B5EF4-FFF2-40B4-BE49-F238E27FC236}">
                <a16:creationId xmlns:a16="http://schemas.microsoft.com/office/drawing/2014/main" id="{17BBBED5-31EF-67DB-13A3-28EDF66E643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71500" y="0"/>
            <a:ext cx="1920240" cy="1440180"/>
          </a:xfrm>
          <a:prstGeom prst="rect">
            <a:avLst/>
          </a:prstGeom>
        </p:spPr>
      </p:pic>
    </p:spTree>
    <p:extLst>
      <p:ext uri="{BB962C8B-B14F-4D97-AF65-F5344CB8AC3E}">
        <p14:creationId xmlns:p14="http://schemas.microsoft.com/office/powerpoint/2010/main" val="360207257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J">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745DC6-8C73-61F5-A390-2C91216F55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2"/>
          <a:stretch/>
        </p:blipFill>
        <p:spPr>
          <a:xfrm>
            <a:off x="0" y="-5881"/>
            <a:ext cx="12192000" cy="6330622"/>
          </a:xfrm>
          <a:prstGeom prst="rect">
            <a:avLst/>
          </a:prstGeom>
        </p:spPr>
      </p:pic>
      <p:sp>
        <p:nvSpPr>
          <p:cNvPr id="9" name="Rectangle 8">
            <a:extLst>
              <a:ext uri="{FF2B5EF4-FFF2-40B4-BE49-F238E27FC236}">
                <a16:creationId xmlns:a16="http://schemas.microsoft.com/office/drawing/2014/main" id="{16C05F8A-E4ED-8792-A4CD-DA3099186657}"/>
              </a:ext>
            </a:extLst>
          </p:cNvPr>
          <p:cNvSpPr/>
          <p:nvPr userDrawn="1"/>
        </p:nvSpPr>
        <p:spPr>
          <a:xfrm rot="10800000">
            <a:off x="-7614" y="0"/>
            <a:ext cx="12199614" cy="6324741"/>
          </a:xfrm>
          <a:prstGeom prst="rect">
            <a:avLst/>
          </a:prstGeom>
          <a:gradFill flip="none" rotWithShape="1">
            <a:gsLst>
              <a:gs pos="79000">
                <a:srgbClr val="0073C9">
                  <a:lumMod val="40000"/>
                  <a:alpha val="38000"/>
                </a:srgbClr>
              </a:gs>
              <a:gs pos="21000">
                <a:srgbClr val="0073C9">
                  <a:alpha val="0"/>
                  <a:lumMod val="40000"/>
                </a:srgbClr>
              </a:gs>
            </a:gsLst>
            <a:lin ang="20400000" scaled="0"/>
            <a:tileRect/>
          </a:gradFill>
          <a:ln w="28575" cap="flat" cmpd="sng" algn="ctr">
            <a:noFill/>
            <a:prstDash val="solid"/>
          </a:ln>
          <a:effectLst/>
        </p:spPr>
        <p:txBody>
          <a:bodyPr lIns="45720" tIns="45720" r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defRPr/>
            </a:pPr>
            <a:endParaRPr lang="en-US" sz="1200" kern="0">
              <a:solidFill>
                <a:srgbClr val="79BDE8">
                  <a:lumMod val="50000"/>
                </a:srgbClr>
              </a:solidFill>
              <a:latin typeface="Arial" charset="0"/>
              <a:ea typeface="Arial" charset="0"/>
              <a:cs typeface="Arial" charset="0"/>
            </a:endParaRPr>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2" y="2025040"/>
            <a:ext cx="7668517"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1" y="4987154"/>
            <a:ext cx="7668517"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1" y="5556089"/>
            <a:ext cx="7668517"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13" name="Rectangle 12">
            <a:extLst>
              <a:ext uri="{FF2B5EF4-FFF2-40B4-BE49-F238E27FC236}">
                <a16:creationId xmlns:a16="http://schemas.microsoft.com/office/drawing/2014/main" id="{808C9EAB-675F-3F32-18FD-A31F6B350875}"/>
              </a:ext>
            </a:extLst>
          </p:cNvPr>
          <p:cNvSpPr/>
          <p:nvPr userDrawn="1"/>
        </p:nvSpPr>
        <p:spPr>
          <a:xfrm>
            <a:off x="57669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14" name="TextBox 13">
            <a:extLst>
              <a:ext uri="{FF2B5EF4-FFF2-40B4-BE49-F238E27FC236}">
                <a16:creationId xmlns:a16="http://schemas.microsoft.com/office/drawing/2014/main" id="{1DE9E14F-4195-D9B7-A8A2-5B9B97E73563}"/>
              </a:ext>
            </a:extLst>
          </p:cNvPr>
          <p:cNvSpPr txBox="1"/>
          <p:nvPr userDrawn="1"/>
        </p:nvSpPr>
        <p:spPr>
          <a:xfrm>
            <a:off x="128914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15" name="Graphic 5">
            <a:extLst>
              <a:ext uri="{FF2B5EF4-FFF2-40B4-BE49-F238E27FC236}">
                <a16:creationId xmlns:a16="http://schemas.microsoft.com/office/drawing/2014/main" id="{7ED3A362-6B53-249D-E6AA-80318427E36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6690" y="0"/>
            <a:ext cx="1915050" cy="1440180"/>
          </a:xfrm>
          <a:prstGeom prst="rect">
            <a:avLst/>
          </a:prstGeom>
        </p:spPr>
      </p:pic>
    </p:spTree>
    <p:extLst>
      <p:ext uri="{BB962C8B-B14F-4D97-AF65-F5344CB8AC3E}">
        <p14:creationId xmlns:p14="http://schemas.microsoft.com/office/powerpoint/2010/main" val="374229697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lvl1pPr algn="ctr">
              <a:defRPr>
                <a:solidFill>
                  <a:schemeClr val="tx1"/>
                </a:solidFill>
              </a:defRPr>
            </a:lvl1pPr>
          </a:lstStyle>
          <a:p>
            <a:fld id="{6537EAB8-8ED8-D249-8396-3F7AA794C70A}" type="slidenum">
              <a:rPr lang="en-US" smtClean="0"/>
              <a:pPr/>
              <a:t>‹#›</a:t>
            </a:fld>
            <a:endParaRPr lang="en-US"/>
          </a:p>
        </p:txBody>
      </p:sp>
      <p:cxnSp>
        <p:nvCxnSpPr>
          <p:cNvPr id="6" name="Straight Connector 5">
            <a:extLst>
              <a:ext uri="{FF2B5EF4-FFF2-40B4-BE49-F238E27FC236}">
                <a16:creationId xmlns:a16="http://schemas.microsoft.com/office/drawing/2014/main" id="{FF4D7A79-5953-A14D-9AB9-FC2E9B1BEFBB}"/>
              </a:ext>
            </a:extLst>
          </p:cNvPr>
          <p:cNvCxnSpPr>
            <a:cxnSpLocks/>
          </p:cNvCxnSpPr>
          <p:nvPr userDrawn="1"/>
        </p:nvCxnSpPr>
        <p:spPr>
          <a:xfrm>
            <a:off x="4262906" y="644906"/>
            <a:ext cx="0" cy="525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DB2F7155-841D-E24A-AC6E-5FDFCB39708F}"/>
              </a:ext>
            </a:extLst>
          </p:cNvPr>
          <p:cNvSpPr>
            <a:spLocks noGrp="1"/>
          </p:cNvSpPr>
          <p:nvPr>
            <p:ph sz="half" idx="2"/>
          </p:nvPr>
        </p:nvSpPr>
        <p:spPr>
          <a:xfrm>
            <a:off x="4971247" y="644907"/>
            <a:ext cx="6633074" cy="5253618"/>
          </a:xfrm>
        </p:spPr>
        <p:txBody>
          <a:bodyPr anchor="ct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1600">
                <a:solidFill>
                  <a:schemeClr val="tx1"/>
                </a:solidFill>
              </a:defRPr>
            </a:lvl5pPr>
            <a:lvl6pPr>
              <a:defRPr sz="16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7">
            <a:extLst>
              <a:ext uri="{FF2B5EF4-FFF2-40B4-BE49-F238E27FC236}">
                <a16:creationId xmlns:a16="http://schemas.microsoft.com/office/drawing/2014/main" id="{A01B841F-A7FD-8790-CD32-336CBD52BF15}"/>
              </a:ext>
            </a:extLst>
          </p:cNvPr>
          <p:cNvSpPr>
            <a:spLocks noGrp="1"/>
          </p:cNvSpPr>
          <p:nvPr>
            <p:ph type="body" sz="quarter" idx="21"/>
          </p:nvPr>
        </p:nvSpPr>
        <p:spPr>
          <a:xfrm>
            <a:off x="571500" y="644906"/>
            <a:ext cx="2983066" cy="5253617"/>
          </a:xfrm>
        </p:spPr>
        <p:txBody>
          <a:bodyPr anchor="ctr">
            <a:noAutofit/>
          </a:bodyPr>
          <a:lstStyle>
            <a:lvl1pPr marL="0" indent="0" algn="r">
              <a:lnSpc>
                <a:spcPct val="90000"/>
              </a:lnSpc>
              <a:spcBef>
                <a:spcPts val="0"/>
              </a:spcBef>
              <a:spcAft>
                <a:spcPts val="1500"/>
              </a:spcAft>
              <a:buNone/>
              <a:defRPr sz="3600" b="1" i="0">
                <a:solidFill>
                  <a:schemeClr val="tx2"/>
                </a:solidFill>
                <a:latin typeface="Georgia Pro" panose="02040502050405020303" pitchFamily="18" charset="0"/>
              </a:defRPr>
            </a:lvl1pPr>
            <a:lvl2pPr marL="0" indent="0" algn="r">
              <a:lnSpc>
                <a:spcPct val="100000"/>
              </a:lnSpc>
              <a:spcBef>
                <a:spcPts val="0"/>
              </a:spcBef>
              <a:spcAft>
                <a:spcPts val="300"/>
              </a:spcAft>
              <a:buFont typeface="Arial" panose="020B0604020202020204" pitchFamily="34" charset="0"/>
              <a:buNone/>
              <a:defRPr sz="18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99294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B">
    <p:bg>
      <p:bgPr>
        <a:solidFill>
          <a:schemeClr val="accent3"/>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lvl1pPr algn="ctr">
              <a:defRPr>
                <a:solidFill>
                  <a:schemeClr val="bg1"/>
                </a:solidFill>
              </a:defRPr>
            </a:lvl1pPr>
          </a:lstStyle>
          <a:p>
            <a:fld id="{6537EAB8-8ED8-D249-8396-3F7AA794C70A}" type="slidenum">
              <a:rPr lang="en-US" smtClean="0"/>
              <a:pPr/>
              <a:t>‹#›</a:t>
            </a:fld>
            <a:endParaRPr lang="en-US"/>
          </a:p>
        </p:txBody>
      </p:sp>
      <p:cxnSp>
        <p:nvCxnSpPr>
          <p:cNvPr id="6" name="Straight Connector 5">
            <a:extLst>
              <a:ext uri="{FF2B5EF4-FFF2-40B4-BE49-F238E27FC236}">
                <a16:creationId xmlns:a16="http://schemas.microsoft.com/office/drawing/2014/main" id="{FF4D7A79-5953-A14D-9AB9-FC2E9B1BEFBB}"/>
              </a:ext>
            </a:extLst>
          </p:cNvPr>
          <p:cNvCxnSpPr>
            <a:cxnSpLocks/>
          </p:cNvCxnSpPr>
          <p:nvPr userDrawn="1"/>
        </p:nvCxnSpPr>
        <p:spPr>
          <a:xfrm>
            <a:off x="4262906" y="644906"/>
            <a:ext cx="0" cy="52536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DB2F7155-841D-E24A-AC6E-5FDFCB39708F}"/>
              </a:ext>
            </a:extLst>
          </p:cNvPr>
          <p:cNvSpPr>
            <a:spLocks noGrp="1"/>
          </p:cNvSpPr>
          <p:nvPr>
            <p:ph sz="half" idx="2"/>
          </p:nvPr>
        </p:nvSpPr>
        <p:spPr>
          <a:xfrm>
            <a:off x="4971247" y="644907"/>
            <a:ext cx="6633074" cy="5253618"/>
          </a:xfrm>
        </p:spPr>
        <p:txBody>
          <a:bodyPr anchor="ctr"/>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1600">
                <a:solidFill>
                  <a:schemeClr val="bg1"/>
                </a:solidFill>
              </a:defRPr>
            </a:lvl5pPr>
            <a:lvl6pPr>
              <a:defRPr sz="16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7">
            <a:extLst>
              <a:ext uri="{FF2B5EF4-FFF2-40B4-BE49-F238E27FC236}">
                <a16:creationId xmlns:a16="http://schemas.microsoft.com/office/drawing/2014/main" id="{A01B841F-A7FD-8790-CD32-336CBD52BF15}"/>
              </a:ext>
            </a:extLst>
          </p:cNvPr>
          <p:cNvSpPr>
            <a:spLocks noGrp="1"/>
          </p:cNvSpPr>
          <p:nvPr>
            <p:ph type="body" sz="quarter" idx="21"/>
          </p:nvPr>
        </p:nvSpPr>
        <p:spPr>
          <a:xfrm>
            <a:off x="571500" y="644906"/>
            <a:ext cx="2983066" cy="5253617"/>
          </a:xfrm>
        </p:spPr>
        <p:txBody>
          <a:bodyPr anchor="ctr">
            <a:noAutofit/>
          </a:bodyPr>
          <a:lstStyle>
            <a:lvl1pPr marL="0" indent="0" algn="r">
              <a:lnSpc>
                <a:spcPct val="90000"/>
              </a:lnSpc>
              <a:spcBef>
                <a:spcPts val="0"/>
              </a:spcBef>
              <a:spcAft>
                <a:spcPts val="1500"/>
              </a:spcAft>
              <a:buNone/>
              <a:defRPr sz="3600" b="1" i="0">
                <a:solidFill>
                  <a:schemeClr val="bg1"/>
                </a:solidFill>
                <a:latin typeface="Georgia Pro" panose="02040502050405020303" pitchFamily="18" charset="0"/>
              </a:defRPr>
            </a:lvl1pPr>
            <a:lvl2pPr marL="0" indent="0" algn="r">
              <a:lnSpc>
                <a:spcPct val="100000"/>
              </a:lnSpc>
              <a:spcBef>
                <a:spcPts val="0"/>
              </a:spcBef>
              <a:spcAft>
                <a:spcPts val="300"/>
              </a:spcAft>
              <a:buFont typeface="Arial" panose="020B0604020202020204" pitchFamily="34" charset="0"/>
              <a:buNone/>
              <a:defRPr sz="1800">
                <a:solidFill>
                  <a:schemeClr val="bg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4" name="Rectangle 3">
            <a:extLst>
              <a:ext uri="{FF2B5EF4-FFF2-40B4-BE49-F238E27FC236}">
                <a16:creationId xmlns:a16="http://schemas.microsoft.com/office/drawing/2014/main" id="{CD907203-E421-638A-EBA2-6EA773648FDD}"/>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pic>
        <p:nvPicPr>
          <p:cNvPr id="9" name="Picture 8">
            <a:extLst>
              <a:ext uri="{FF2B5EF4-FFF2-40B4-BE49-F238E27FC236}">
                <a16:creationId xmlns:a16="http://schemas.microsoft.com/office/drawing/2014/main" id="{E2286A17-7030-DC60-C59A-94361744CF10}"/>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10" name="Date Placeholder 3">
            <a:extLst>
              <a:ext uri="{FF2B5EF4-FFF2-40B4-BE49-F238E27FC236}">
                <a16:creationId xmlns:a16="http://schemas.microsoft.com/office/drawing/2014/main" id="{D3B57321-141C-B54B-0B9F-D9F6D5268714}"/>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Regence BlueShield of Idaho </a:t>
            </a:r>
          </a:p>
          <a:p>
            <a:pPr algn="r"/>
            <a:r>
              <a:rPr lang="en-US">
                <a:solidFill>
                  <a:schemeClr val="bg1"/>
                </a:solidFill>
              </a:rPr>
              <a:t>is an Independent Licensee of the Blue Cross and Blue Shield Association</a:t>
            </a:r>
          </a:p>
        </p:txBody>
      </p:sp>
    </p:spTree>
    <p:extLst>
      <p:ext uri="{BB962C8B-B14F-4D97-AF65-F5344CB8AC3E}">
        <p14:creationId xmlns:p14="http://schemas.microsoft.com/office/powerpoint/2010/main" val="510440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er A">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lvl1pPr algn="ctr">
              <a:defRPr>
                <a:solidFill>
                  <a:schemeClr val="tx1"/>
                </a:solidFill>
              </a:defRPr>
            </a:lvl1pPr>
          </a:lstStyle>
          <a:p>
            <a:fld id="{6537EAB8-8ED8-D249-8396-3F7AA794C70A}" type="slidenum">
              <a:rPr lang="en-US" smtClean="0"/>
              <a:pPr/>
              <a:t>‹#›</a:t>
            </a:fld>
            <a:endParaRPr lang="en-US"/>
          </a:p>
        </p:txBody>
      </p:sp>
      <p:sp>
        <p:nvSpPr>
          <p:cNvPr id="2" name="Title 1">
            <a:extLst>
              <a:ext uri="{FF2B5EF4-FFF2-40B4-BE49-F238E27FC236}">
                <a16:creationId xmlns:a16="http://schemas.microsoft.com/office/drawing/2014/main" id="{AE44AFFE-E241-FA43-92FB-D74E561022E2}"/>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15" name="Text Placeholder 7">
            <a:extLst>
              <a:ext uri="{FF2B5EF4-FFF2-40B4-BE49-F238E27FC236}">
                <a16:creationId xmlns:a16="http://schemas.microsoft.com/office/drawing/2014/main" id="{D162A86C-9B05-E546-9884-A9851032DF29}"/>
              </a:ext>
            </a:extLst>
          </p:cNvPr>
          <p:cNvSpPr>
            <a:spLocks noGrp="1"/>
          </p:cNvSpPr>
          <p:nvPr>
            <p:ph type="body" sz="quarter" idx="21"/>
          </p:nvPr>
        </p:nvSpPr>
        <p:spPr>
          <a:xfrm>
            <a:off x="571499" y="1692442"/>
            <a:ext cx="3349625" cy="1347788"/>
          </a:xfrm>
        </p:spPr>
        <p:txBody>
          <a:bodyPr>
            <a:noAutofit/>
          </a:bodyPr>
          <a:lstStyle>
            <a:lvl1pPr marL="0" indent="0">
              <a:spcBef>
                <a:spcPts val="0"/>
              </a:spcBef>
              <a:spcAft>
                <a:spcPts val="300"/>
              </a:spcAft>
              <a:buNone/>
              <a:defRPr sz="1600" b="1">
                <a:solidFill>
                  <a:schemeClr val="tx1"/>
                </a:solidFill>
              </a:defRPr>
            </a:lvl1pPr>
            <a:lvl2pPr marL="0" indent="0">
              <a:spcBef>
                <a:spcPts val="0"/>
              </a:spcBef>
              <a:spcAft>
                <a:spcPts val="300"/>
              </a:spcAft>
              <a:buFont typeface="Arial" panose="020B0604020202020204" pitchFamily="34" charset="0"/>
              <a:buNone/>
              <a:defRPr sz="16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16" name="Text Placeholder 7">
            <a:extLst>
              <a:ext uri="{FF2B5EF4-FFF2-40B4-BE49-F238E27FC236}">
                <a16:creationId xmlns:a16="http://schemas.microsoft.com/office/drawing/2014/main" id="{A77EC417-D509-C447-BDD1-646B0A80C87F}"/>
              </a:ext>
            </a:extLst>
          </p:cNvPr>
          <p:cNvSpPr>
            <a:spLocks noGrp="1"/>
          </p:cNvSpPr>
          <p:nvPr>
            <p:ph type="body" sz="quarter" idx="38"/>
          </p:nvPr>
        </p:nvSpPr>
        <p:spPr>
          <a:xfrm>
            <a:off x="4432299" y="1692442"/>
            <a:ext cx="3349625" cy="1347788"/>
          </a:xfrm>
        </p:spPr>
        <p:txBody>
          <a:bodyPr>
            <a:noAutofit/>
          </a:bodyPr>
          <a:lstStyle>
            <a:lvl1pPr marL="0" indent="0">
              <a:spcBef>
                <a:spcPts val="0"/>
              </a:spcBef>
              <a:spcAft>
                <a:spcPts val="300"/>
              </a:spcAft>
              <a:buNone/>
              <a:defRPr sz="1600" b="1">
                <a:solidFill>
                  <a:schemeClr val="tx1"/>
                </a:solidFill>
              </a:defRPr>
            </a:lvl1pPr>
            <a:lvl2pPr marL="0" indent="0">
              <a:spcBef>
                <a:spcPts val="0"/>
              </a:spcBef>
              <a:spcAft>
                <a:spcPts val="300"/>
              </a:spcAft>
              <a:buFont typeface="Arial" panose="020B0604020202020204" pitchFamily="34" charset="0"/>
              <a:buNone/>
              <a:defRPr sz="16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17" name="Text Placeholder 7">
            <a:extLst>
              <a:ext uri="{FF2B5EF4-FFF2-40B4-BE49-F238E27FC236}">
                <a16:creationId xmlns:a16="http://schemas.microsoft.com/office/drawing/2014/main" id="{BBD0AA0C-1662-9948-A6CA-CDCCC0330278}"/>
              </a:ext>
            </a:extLst>
          </p:cNvPr>
          <p:cNvSpPr>
            <a:spLocks noGrp="1"/>
          </p:cNvSpPr>
          <p:nvPr>
            <p:ph type="body" sz="quarter" idx="39"/>
          </p:nvPr>
        </p:nvSpPr>
        <p:spPr>
          <a:xfrm>
            <a:off x="8262619" y="1692442"/>
            <a:ext cx="3349625" cy="1347788"/>
          </a:xfrm>
        </p:spPr>
        <p:txBody>
          <a:bodyPr>
            <a:noAutofit/>
          </a:bodyPr>
          <a:lstStyle>
            <a:lvl1pPr marL="0" indent="0">
              <a:spcBef>
                <a:spcPts val="0"/>
              </a:spcBef>
              <a:spcAft>
                <a:spcPts val="300"/>
              </a:spcAft>
              <a:buNone/>
              <a:defRPr sz="1600" b="1">
                <a:solidFill>
                  <a:schemeClr val="tx1"/>
                </a:solidFill>
              </a:defRPr>
            </a:lvl1pPr>
            <a:lvl2pPr marL="0" indent="0">
              <a:spcBef>
                <a:spcPts val="0"/>
              </a:spcBef>
              <a:spcAft>
                <a:spcPts val="300"/>
              </a:spcAft>
              <a:buFont typeface="Arial" panose="020B0604020202020204" pitchFamily="34" charset="0"/>
              <a:buNone/>
              <a:defRPr sz="16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619BEB03-07C9-0B44-9BF4-9EA5047E22AC}"/>
              </a:ext>
            </a:extLst>
          </p:cNvPr>
          <p:cNvSpPr>
            <a:spLocks noGrp="1"/>
          </p:cNvSpPr>
          <p:nvPr>
            <p:ph type="body" sz="quarter" idx="40"/>
          </p:nvPr>
        </p:nvSpPr>
        <p:spPr>
          <a:xfrm>
            <a:off x="571499" y="3297722"/>
            <a:ext cx="3349625" cy="1347788"/>
          </a:xfrm>
        </p:spPr>
        <p:txBody>
          <a:bodyPr>
            <a:noAutofit/>
          </a:bodyPr>
          <a:lstStyle>
            <a:lvl1pPr marL="0" indent="0">
              <a:spcBef>
                <a:spcPts val="0"/>
              </a:spcBef>
              <a:spcAft>
                <a:spcPts val="300"/>
              </a:spcAft>
              <a:buNone/>
              <a:defRPr sz="1600" b="1">
                <a:solidFill>
                  <a:schemeClr val="tx1"/>
                </a:solidFill>
              </a:defRPr>
            </a:lvl1pPr>
            <a:lvl2pPr marL="0" indent="0">
              <a:spcBef>
                <a:spcPts val="0"/>
              </a:spcBef>
              <a:spcAft>
                <a:spcPts val="300"/>
              </a:spcAft>
              <a:buFont typeface="Arial" panose="020B0604020202020204" pitchFamily="34" charset="0"/>
              <a:buNone/>
              <a:defRPr sz="16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5B1A44F1-C177-6741-8148-C50FC266A11F}"/>
              </a:ext>
            </a:extLst>
          </p:cNvPr>
          <p:cNvSpPr>
            <a:spLocks noGrp="1"/>
          </p:cNvSpPr>
          <p:nvPr>
            <p:ph type="body" sz="quarter" idx="41"/>
          </p:nvPr>
        </p:nvSpPr>
        <p:spPr>
          <a:xfrm>
            <a:off x="4432299" y="3297722"/>
            <a:ext cx="3349625" cy="1347788"/>
          </a:xfrm>
        </p:spPr>
        <p:txBody>
          <a:bodyPr>
            <a:noAutofit/>
          </a:bodyPr>
          <a:lstStyle>
            <a:lvl1pPr marL="0" indent="0">
              <a:spcBef>
                <a:spcPts val="0"/>
              </a:spcBef>
              <a:spcAft>
                <a:spcPts val="300"/>
              </a:spcAft>
              <a:buNone/>
              <a:defRPr sz="1600" b="1">
                <a:solidFill>
                  <a:schemeClr val="tx1"/>
                </a:solidFill>
              </a:defRPr>
            </a:lvl1pPr>
            <a:lvl2pPr marL="0" indent="0">
              <a:spcBef>
                <a:spcPts val="0"/>
              </a:spcBef>
              <a:spcAft>
                <a:spcPts val="300"/>
              </a:spcAft>
              <a:buFont typeface="Arial" panose="020B0604020202020204" pitchFamily="34" charset="0"/>
              <a:buNone/>
              <a:defRPr sz="16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24" name="Text Placeholder 7">
            <a:extLst>
              <a:ext uri="{FF2B5EF4-FFF2-40B4-BE49-F238E27FC236}">
                <a16:creationId xmlns:a16="http://schemas.microsoft.com/office/drawing/2014/main" id="{944D03D9-E05A-DD4C-924B-9CFA07804B3F}"/>
              </a:ext>
            </a:extLst>
          </p:cNvPr>
          <p:cNvSpPr>
            <a:spLocks noGrp="1"/>
          </p:cNvSpPr>
          <p:nvPr>
            <p:ph type="body" sz="quarter" idx="42"/>
          </p:nvPr>
        </p:nvSpPr>
        <p:spPr>
          <a:xfrm>
            <a:off x="8262619" y="3297722"/>
            <a:ext cx="3349625" cy="1347788"/>
          </a:xfrm>
        </p:spPr>
        <p:txBody>
          <a:bodyPr>
            <a:noAutofit/>
          </a:bodyPr>
          <a:lstStyle>
            <a:lvl1pPr marL="0" indent="0">
              <a:spcBef>
                <a:spcPts val="0"/>
              </a:spcBef>
              <a:spcAft>
                <a:spcPts val="300"/>
              </a:spcAft>
              <a:buNone/>
              <a:defRPr sz="1600" b="1">
                <a:solidFill>
                  <a:schemeClr val="tx1"/>
                </a:solidFill>
              </a:defRPr>
            </a:lvl1pPr>
            <a:lvl2pPr marL="0" indent="0">
              <a:spcBef>
                <a:spcPts val="0"/>
              </a:spcBef>
              <a:spcAft>
                <a:spcPts val="300"/>
              </a:spcAft>
              <a:buFont typeface="Arial" panose="020B0604020202020204" pitchFamily="34" charset="0"/>
              <a:buNone/>
              <a:defRPr sz="16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28" name="Text Placeholder 7">
            <a:extLst>
              <a:ext uri="{FF2B5EF4-FFF2-40B4-BE49-F238E27FC236}">
                <a16:creationId xmlns:a16="http://schemas.microsoft.com/office/drawing/2014/main" id="{1B846629-4263-EC49-89A7-FE620514D333}"/>
              </a:ext>
            </a:extLst>
          </p:cNvPr>
          <p:cNvSpPr>
            <a:spLocks noGrp="1"/>
          </p:cNvSpPr>
          <p:nvPr>
            <p:ph type="body" sz="quarter" idx="43"/>
          </p:nvPr>
        </p:nvSpPr>
        <p:spPr>
          <a:xfrm>
            <a:off x="571499" y="4903002"/>
            <a:ext cx="3349625" cy="1347788"/>
          </a:xfrm>
        </p:spPr>
        <p:txBody>
          <a:bodyPr>
            <a:noAutofit/>
          </a:bodyPr>
          <a:lstStyle>
            <a:lvl1pPr marL="0" indent="0">
              <a:spcBef>
                <a:spcPts val="0"/>
              </a:spcBef>
              <a:spcAft>
                <a:spcPts val="300"/>
              </a:spcAft>
              <a:buNone/>
              <a:defRPr sz="1600" b="1">
                <a:solidFill>
                  <a:schemeClr val="tx1"/>
                </a:solidFill>
              </a:defRPr>
            </a:lvl1pPr>
            <a:lvl2pPr marL="0" indent="0">
              <a:spcBef>
                <a:spcPts val="0"/>
              </a:spcBef>
              <a:spcAft>
                <a:spcPts val="300"/>
              </a:spcAft>
              <a:buFont typeface="Arial" panose="020B0604020202020204" pitchFamily="34" charset="0"/>
              <a:buNone/>
              <a:defRPr sz="16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34" name="Text Placeholder 7">
            <a:extLst>
              <a:ext uri="{FF2B5EF4-FFF2-40B4-BE49-F238E27FC236}">
                <a16:creationId xmlns:a16="http://schemas.microsoft.com/office/drawing/2014/main" id="{BA235091-47B1-DC4A-912F-2838900AF556}"/>
              </a:ext>
            </a:extLst>
          </p:cNvPr>
          <p:cNvSpPr>
            <a:spLocks noGrp="1"/>
          </p:cNvSpPr>
          <p:nvPr>
            <p:ph type="body" sz="quarter" idx="44"/>
          </p:nvPr>
        </p:nvSpPr>
        <p:spPr>
          <a:xfrm>
            <a:off x="4432299" y="4903002"/>
            <a:ext cx="3349625" cy="1347788"/>
          </a:xfrm>
        </p:spPr>
        <p:txBody>
          <a:bodyPr>
            <a:noAutofit/>
          </a:bodyPr>
          <a:lstStyle>
            <a:lvl1pPr marL="0" indent="0">
              <a:spcBef>
                <a:spcPts val="0"/>
              </a:spcBef>
              <a:spcAft>
                <a:spcPts val="300"/>
              </a:spcAft>
              <a:buNone/>
              <a:defRPr sz="1600" b="1">
                <a:solidFill>
                  <a:schemeClr val="tx1"/>
                </a:solidFill>
              </a:defRPr>
            </a:lvl1pPr>
            <a:lvl2pPr marL="0" indent="0">
              <a:spcBef>
                <a:spcPts val="0"/>
              </a:spcBef>
              <a:spcAft>
                <a:spcPts val="300"/>
              </a:spcAft>
              <a:buFont typeface="Arial" panose="020B0604020202020204" pitchFamily="34" charset="0"/>
              <a:buNone/>
              <a:defRPr sz="16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38" name="Text Placeholder 7">
            <a:extLst>
              <a:ext uri="{FF2B5EF4-FFF2-40B4-BE49-F238E27FC236}">
                <a16:creationId xmlns:a16="http://schemas.microsoft.com/office/drawing/2014/main" id="{226157F1-4D00-8742-8E05-9B24D1F8B380}"/>
              </a:ext>
            </a:extLst>
          </p:cNvPr>
          <p:cNvSpPr>
            <a:spLocks noGrp="1"/>
          </p:cNvSpPr>
          <p:nvPr>
            <p:ph type="body" sz="quarter" idx="45"/>
          </p:nvPr>
        </p:nvSpPr>
        <p:spPr>
          <a:xfrm>
            <a:off x="8262619" y="4903002"/>
            <a:ext cx="3349625" cy="1347788"/>
          </a:xfrm>
        </p:spPr>
        <p:txBody>
          <a:bodyPr>
            <a:noAutofit/>
          </a:bodyPr>
          <a:lstStyle>
            <a:lvl1pPr marL="0" indent="0">
              <a:spcBef>
                <a:spcPts val="0"/>
              </a:spcBef>
              <a:spcAft>
                <a:spcPts val="300"/>
              </a:spcAft>
              <a:buNone/>
              <a:defRPr sz="1600" b="1">
                <a:solidFill>
                  <a:schemeClr val="tx1"/>
                </a:solidFill>
              </a:defRPr>
            </a:lvl1pPr>
            <a:lvl2pPr marL="0" indent="0">
              <a:spcBef>
                <a:spcPts val="0"/>
              </a:spcBef>
              <a:spcAft>
                <a:spcPts val="300"/>
              </a:spcAft>
              <a:buFont typeface="Arial" panose="020B0604020202020204" pitchFamily="34" charset="0"/>
              <a:buNone/>
              <a:defRPr sz="16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41204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B">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lvl1pPr algn="ctr">
              <a:defRPr>
                <a:solidFill>
                  <a:schemeClr val="tx1"/>
                </a:solidFill>
              </a:defRPr>
            </a:lvl1pPr>
          </a:lstStyle>
          <a:p>
            <a:fld id="{6537EAB8-8ED8-D249-8396-3F7AA794C70A}" type="slidenum">
              <a:rPr lang="en-US" smtClean="0"/>
              <a:pPr/>
              <a:t>‹#›</a:t>
            </a:fld>
            <a:endParaRPr lang="en-US"/>
          </a:p>
        </p:txBody>
      </p:sp>
      <p:sp>
        <p:nvSpPr>
          <p:cNvPr id="2" name="Title 1">
            <a:extLst>
              <a:ext uri="{FF2B5EF4-FFF2-40B4-BE49-F238E27FC236}">
                <a16:creationId xmlns:a16="http://schemas.microsoft.com/office/drawing/2014/main" id="{AE44AFFE-E241-FA43-92FB-D74E561022E2}"/>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11" name="Picture Placeholder 8">
            <a:extLst>
              <a:ext uri="{FF2B5EF4-FFF2-40B4-BE49-F238E27FC236}">
                <a16:creationId xmlns:a16="http://schemas.microsoft.com/office/drawing/2014/main" id="{F24DE631-0CAD-9DBD-39A0-FD20316D582E}"/>
              </a:ext>
            </a:extLst>
          </p:cNvPr>
          <p:cNvSpPr>
            <a:spLocks noGrp="1"/>
          </p:cNvSpPr>
          <p:nvPr>
            <p:ph type="pic" sz="quarter" idx="13"/>
          </p:nvPr>
        </p:nvSpPr>
        <p:spPr>
          <a:xfrm>
            <a:off x="1749056" y="1588772"/>
            <a:ext cx="2743200" cy="2743199"/>
          </a:xfrm>
          <a:prstGeom prst="ellipse">
            <a:avLst/>
          </a:prstGeom>
          <a:solidFill>
            <a:schemeClr val="bg1">
              <a:lumMod val="95000"/>
            </a:schemeClr>
          </a:solidFill>
        </p:spPr>
        <p:txBody>
          <a:bodyPr/>
          <a:lstStyle/>
          <a:p>
            <a:r>
              <a:rPr lang="en-US"/>
              <a:t>Click icon to add picture</a:t>
            </a:r>
          </a:p>
        </p:txBody>
      </p:sp>
      <p:sp>
        <p:nvSpPr>
          <p:cNvPr id="12" name="Picture Placeholder 8">
            <a:extLst>
              <a:ext uri="{FF2B5EF4-FFF2-40B4-BE49-F238E27FC236}">
                <a16:creationId xmlns:a16="http://schemas.microsoft.com/office/drawing/2014/main" id="{2D749407-06A5-623D-34DD-D18E875BCBE5}"/>
              </a:ext>
            </a:extLst>
          </p:cNvPr>
          <p:cNvSpPr>
            <a:spLocks noGrp="1"/>
          </p:cNvSpPr>
          <p:nvPr>
            <p:ph type="pic" sz="quarter" idx="14"/>
          </p:nvPr>
        </p:nvSpPr>
        <p:spPr>
          <a:xfrm>
            <a:off x="7741065" y="1588772"/>
            <a:ext cx="2743200" cy="2743199"/>
          </a:xfrm>
          <a:prstGeom prst="ellipse">
            <a:avLst/>
          </a:prstGeom>
          <a:solidFill>
            <a:schemeClr val="bg1">
              <a:lumMod val="95000"/>
            </a:schemeClr>
          </a:solidFill>
        </p:spPr>
        <p:txBody>
          <a:bodyPr/>
          <a:lstStyle/>
          <a:p>
            <a:r>
              <a:rPr lang="en-US"/>
              <a:t>Click icon to add picture</a:t>
            </a:r>
          </a:p>
        </p:txBody>
      </p:sp>
      <p:sp>
        <p:nvSpPr>
          <p:cNvPr id="14" name="Text Placeholder 7">
            <a:extLst>
              <a:ext uri="{FF2B5EF4-FFF2-40B4-BE49-F238E27FC236}">
                <a16:creationId xmlns:a16="http://schemas.microsoft.com/office/drawing/2014/main" id="{E88092FC-15AD-4ADB-4A37-D0AC6061F821}"/>
              </a:ext>
            </a:extLst>
          </p:cNvPr>
          <p:cNvSpPr>
            <a:spLocks noGrp="1"/>
          </p:cNvSpPr>
          <p:nvPr>
            <p:ph type="body" sz="quarter" idx="40"/>
          </p:nvPr>
        </p:nvSpPr>
        <p:spPr>
          <a:xfrm>
            <a:off x="1445843" y="4645421"/>
            <a:ext cx="3349625" cy="1347788"/>
          </a:xfrm>
        </p:spPr>
        <p:txBody>
          <a:bodyPr>
            <a:noAutofit/>
          </a:bodyPr>
          <a:lstStyle>
            <a:lvl1pPr marL="0" indent="0" algn="ctr">
              <a:spcBef>
                <a:spcPts val="0"/>
              </a:spcBef>
              <a:spcAft>
                <a:spcPts val="300"/>
              </a:spcAft>
              <a:buNone/>
              <a:defRPr sz="1600" b="1">
                <a:solidFill>
                  <a:schemeClr val="tx2"/>
                </a:solidFill>
              </a:defRPr>
            </a:lvl1pPr>
            <a:lvl2pPr marL="0" indent="0" algn="ctr">
              <a:spcBef>
                <a:spcPts val="0"/>
              </a:spcBef>
              <a:spcAft>
                <a:spcPts val="300"/>
              </a:spcAft>
              <a:buFont typeface="Arial" panose="020B0604020202020204" pitchFamily="34" charset="0"/>
              <a:buNone/>
              <a:defRPr sz="16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18" name="Text Placeholder 7">
            <a:extLst>
              <a:ext uri="{FF2B5EF4-FFF2-40B4-BE49-F238E27FC236}">
                <a16:creationId xmlns:a16="http://schemas.microsoft.com/office/drawing/2014/main" id="{83DBDF6E-6353-B1A6-B63F-C681E6DD2BCD}"/>
              </a:ext>
            </a:extLst>
          </p:cNvPr>
          <p:cNvSpPr>
            <a:spLocks noGrp="1"/>
          </p:cNvSpPr>
          <p:nvPr>
            <p:ph type="body" sz="quarter" idx="41"/>
          </p:nvPr>
        </p:nvSpPr>
        <p:spPr>
          <a:xfrm>
            <a:off x="7437852" y="4645421"/>
            <a:ext cx="3349625" cy="1347788"/>
          </a:xfrm>
        </p:spPr>
        <p:txBody>
          <a:bodyPr>
            <a:noAutofit/>
          </a:bodyPr>
          <a:lstStyle>
            <a:lvl1pPr marL="0" indent="0" algn="ctr">
              <a:spcBef>
                <a:spcPts val="0"/>
              </a:spcBef>
              <a:spcAft>
                <a:spcPts val="300"/>
              </a:spcAft>
              <a:buNone/>
              <a:defRPr sz="1600" b="1">
                <a:solidFill>
                  <a:schemeClr val="tx2"/>
                </a:solidFill>
              </a:defRPr>
            </a:lvl1pPr>
            <a:lvl2pPr marL="0" indent="0" algn="ctr">
              <a:spcBef>
                <a:spcPts val="0"/>
              </a:spcBef>
              <a:spcAft>
                <a:spcPts val="300"/>
              </a:spcAft>
              <a:buFont typeface="Arial" panose="020B0604020202020204" pitchFamily="34" charset="0"/>
              <a:buNone/>
              <a:defRPr sz="16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3788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 C">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lvl1pPr algn="ctr">
              <a:defRPr>
                <a:solidFill>
                  <a:schemeClr val="tx1"/>
                </a:solidFill>
              </a:defRPr>
            </a:lvl1pPr>
          </a:lstStyle>
          <a:p>
            <a:fld id="{6537EAB8-8ED8-D249-8396-3F7AA794C70A}" type="slidenum">
              <a:rPr lang="en-US" smtClean="0"/>
              <a:pPr/>
              <a:t>‹#›</a:t>
            </a:fld>
            <a:endParaRPr lang="en-US"/>
          </a:p>
        </p:txBody>
      </p:sp>
      <p:sp>
        <p:nvSpPr>
          <p:cNvPr id="2" name="Title 1">
            <a:extLst>
              <a:ext uri="{FF2B5EF4-FFF2-40B4-BE49-F238E27FC236}">
                <a16:creationId xmlns:a16="http://schemas.microsoft.com/office/drawing/2014/main" id="{AE44AFFE-E241-FA43-92FB-D74E561022E2}"/>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11" name="Picture Placeholder 8">
            <a:extLst>
              <a:ext uri="{FF2B5EF4-FFF2-40B4-BE49-F238E27FC236}">
                <a16:creationId xmlns:a16="http://schemas.microsoft.com/office/drawing/2014/main" id="{F24DE631-0CAD-9DBD-39A0-FD20316D582E}"/>
              </a:ext>
            </a:extLst>
          </p:cNvPr>
          <p:cNvSpPr>
            <a:spLocks noGrp="1" noChangeAspect="1"/>
          </p:cNvSpPr>
          <p:nvPr>
            <p:ph type="pic" sz="quarter" idx="13"/>
          </p:nvPr>
        </p:nvSpPr>
        <p:spPr>
          <a:xfrm>
            <a:off x="1078901" y="1192621"/>
            <a:ext cx="1554481" cy="1554480"/>
          </a:xfrm>
          <a:prstGeom prst="ellipse">
            <a:avLst/>
          </a:prstGeom>
          <a:solidFill>
            <a:schemeClr val="bg1">
              <a:lumMod val="95000"/>
            </a:schemeClr>
          </a:solidFill>
        </p:spPr>
        <p:txBody>
          <a:bodyPr/>
          <a:lstStyle/>
          <a:p>
            <a:r>
              <a:rPr lang="en-US"/>
              <a:t>Click icon to add picture</a:t>
            </a:r>
          </a:p>
        </p:txBody>
      </p:sp>
      <p:sp>
        <p:nvSpPr>
          <p:cNvPr id="14" name="Text Placeholder 7">
            <a:extLst>
              <a:ext uri="{FF2B5EF4-FFF2-40B4-BE49-F238E27FC236}">
                <a16:creationId xmlns:a16="http://schemas.microsoft.com/office/drawing/2014/main" id="{E88092FC-15AD-4ADB-4A37-D0AC6061F821}"/>
              </a:ext>
            </a:extLst>
          </p:cNvPr>
          <p:cNvSpPr>
            <a:spLocks noGrp="1"/>
          </p:cNvSpPr>
          <p:nvPr>
            <p:ph type="body" sz="quarter" idx="40"/>
          </p:nvPr>
        </p:nvSpPr>
        <p:spPr>
          <a:xfrm>
            <a:off x="571500" y="2868627"/>
            <a:ext cx="2558975" cy="627604"/>
          </a:xfrm>
        </p:spPr>
        <p:txBody>
          <a:bodyPr>
            <a:noAutofit/>
          </a:bodyPr>
          <a:lstStyle>
            <a:lvl1pPr marL="0" indent="0" algn="ctr">
              <a:spcBef>
                <a:spcPts val="0"/>
              </a:spcBef>
              <a:spcAft>
                <a:spcPts val="300"/>
              </a:spcAft>
              <a:buNone/>
              <a:defRPr sz="1400" b="1">
                <a:solidFill>
                  <a:schemeClr val="tx2"/>
                </a:solidFill>
              </a:defRPr>
            </a:lvl1pPr>
            <a:lvl2pPr marL="0" indent="0" algn="ctr">
              <a:spcBef>
                <a:spcPts val="0"/>
              </a:spcBef>
              <a:spcAft>
                <a:spcPts val="300"/>
              </a:spcAft>
              <a:buFont typeface="Arial" panose="020B0604020202020204" pitchFamily="34" charset="0"/>
              <a:buNone/>
              <a:defRPr sz="12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3" name="Picture Placeholder 8">
            <a:extLst>
              <a:ext uri="{FF2B5EF4-FFF2-40B4-BE49-F238E27FC236}">
                <a16:creationId xmlns:a16="http://schemas.microsoft.com/office/drawing/2014/main" id="{A3E6541B-9196-4555-73D7-384A336F970B}"/>
              </a:ext>
            </a:extLst>
          </p:cNvPr>
          <p:cNvSpPr>
            <a:spLocks noGrp="1" noChangeAspect="1"/>
          </p:cNvSpPr>
          <p:nvPr>
            <p:ph type="pic" sz="quarter" idx="42"/>
          </p:nvPr>
        </p:nvSpPr>
        <p:spPr>
          <a:xfrm>
            <a:off x="3911823" y="1192621"/>
            <a:ext cx="1554481" cy="1554480"/>
          </a:xfrm>
          <a:prstGeom prst="ellipse">
            <a:avLst/>
          </a:prstGeom>
          <a:solidFill>
            <a:schemeClr val="bg1">
              <a:lumMod val="95000"/>
            </a:schemeClr>
          </a:solidFill>
        </p:spPr>
        <p:txBody>
          <a:bodyPr/>
          <a:lstStyle/>
          <a:p>
            <a:r>
              <a:rPr lang="en-US"/>
              <a:t>Click icon to add picture</a:t>
            </a:r>
          </a:p>
        </p:txBody>
      </p:sp>
      <p:sp>
        <p:nvSpPr>
          <p:cNvPr id="4" name="Picture Placeholder 8">
            <a:extLst>
              <a:ext uri="{FF2B5EF4-FFF2-40B4-BE49-F238E27FC236}">
                <a16:creationId xmlns:a16="http://schemas.microsoft.com/office/drawing/2014/main" id="{23694AFA-7D34-1C8C-DBD4-DB86BBA71682}"/>
              </a:ext>
            </a:extLst>
          </p:cNvPr>
          <p:cNvSpPr>
            <a:spLocks noGrp="1" noChangeAspect="1"/>
          </p:cNvSpPr>
          <p:nvPr>
            <p:ph type="pic" sz="quarter" idx="43"/>
          </p:nvPr>
        </p:nvSpPr>
        <p:spPr>
          <a:xfrm>
            <a:off x="6741832" y="1192621"/>
            <a:ext cx="1554481" cy="1554480"/>
          </a:xfrm>
          <a:prstGeom prst="ellipse">
            <a:avLst/>
          </a:prstGeom>
          <a:solidFill>
            <a:schemeClr val="bg1">
              <a:lumMod val="95000"/>
            </a:schemeClr>
          </a:solidFill>
        </p:spPr>
        <p:txBody>
          <a:bodyPr/>
          <a:lstStyle/>
          <a:p>
            <a:r>
              <a:rPr lang="en-US"/>
              <a:t>Click icon to add picture</a:t>
            </a:r>
          </a:p>
        </p:txBody>
      </p:sp>
      <p:sp>
        <p:nvSpPr>
          <p:cNvPr id="5" name="Picture Placeholder 8">
            <a:extLst>
              <a:ext uri="{FF2B5EF4-FFF2-40B4-BE49-F238E27FC236}">
                <a16:creationId xmlns:a16="http://schemas.microsoft.com/office/drawing/2014/main" id="{3569ABC9-8A0D-BCE6-B135-5CBBE5FE848C}"/>
              </a:ext>
            </a:extLst>
          </p:cNvPr>
          <p:cNvSpPr>
            <a:spLocks noGrp="1" noChangeAspect="1"/>
          </p:cNvSpPr>
          <p:nvPr>
            <p:ph type="pic" sz="quarter" idx="44"/>
          </p:nvPr>
        </p:nvSpPr>
        <p:spPr>
          <a:xfrm>
            <a:off x="9569377" y="1192621"/>
            <a:ext cx="1554481" cy="1554480"/>
          </a:xfrm>
          <a:prstGeom prst="ellipse">
            <a:avLst/>
          </a:prstGeom>
          <a:solidFill>
            <a:schemeClr val="bg1">
              <a:lumMod val="95000"/>
            </a:schemeClr>
          </a:solidFill>
        </p:spPr>
        <p:txBody>
          <a:bodyPr/>
          <a:lstStyle/>
          <a:p>
            <a:r>
              <a:rPr lang="en-US"/>
              <a:t>Click icon to add picture</a:t>
            </a:r>
          </a:p>
        </p:txBody>
      </p:sp>
      <p:sp>
        <p:nvSpPr>
          <p:cNvPr id="6" name="Text Placeholder 7">
            <a:extLst>
              <a:ext uri="{FF2B5EF4-FFF2-40B4-BE49-F238E27FC236}">
                <a16:creationId xmlns:a16="http://schemas.microsoft.com/office/drawing/2014/main" id="{DD800752-7D4F-E638-394D-9F1896A24DBF}"/>
              </a:ext>
            </a:extLst>
          </p:cNvPr>
          <p:cNvSpPr>
            <a:spLocks noGrp="1"/>
          </p:cNvSpPr>
          <p:nvPr>
            <p:ph type="body" sz="quarter" idx="45"/>
          </p:nvPr>
        </p:nvSpPr>
        <p:spPr>
          <a:xfrm>
            <a:off x="3401508" y="2868627"/>
            <a:ext cx="2558975" cy="627604"/>
          </a:xfrm>
        </p:spPr>
        <p:txBody>
          <a:bodyPr>
            <a:noAutofit/>
          </a:bodyPr>
          <a:lstStyle>
            <a:lvl1pPr marL="0" indent="0" algn="ctr">
              <a:spcBef>
                <a:spcPts val="0"/>
              </a:spcBef>
              <a:spcAft>
                <a:spcPts val="300"/>
              </a:spcAft>
              <a:buNone/>
              <a:defRPr sz="1400" b="1">
                <a:solidFill>
                  <a:schemeClr val="tx2"/>
                </a:solidFill>
              </a:defRPr>
            </a:lvl1pPr>
            <a:lvl2pPr marL="0" indent="0" algn="ctr">
              <a:spcBef>
                <a:spcPts val="0"/>
              </a:spcBef>
              <a:spcAft>
                <a:spcPts val="300"/>
              </a:spcAft>
              <a:buFont typeface="Arial" panose="020B0604020202020204" pitchFamily="34" charset="0"/>
              <a:buNone/>
              <a:defRPr sz="12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D3CC4F52-98BA-2717-E712-18CA664950E0}"/>
              </a:ext>
            </a:extLst>
          </p:cNvPr>
          <p:cNvSpPr>
            <a:spLocks noGrp="1"/>
          </p:cNvSpPr>
          <p:nvPr>
            <p:ph type="body" sz="quarter" idx="46"/>
          </p:nvPr>
        </p:nvSpPr>
        <p:spPr>
          <a:xfrm>
            <a:off x="6231516" y="2868627"/>
            <a:ext cx="2558975" cy="627604"/>
          </a:xfrm>
        </p:spPr>
        <p:txBody>
          <a:bodyPr>
            <a:noAutofit/>
          </a:bodyPr>
          <a:lstStyle>
            <a:lvl1pPr marL="0" indent="0" algn="ctr">
              <a:spcBef>
                <a:spcPts val="0"/>
              </a:spcBef>
              <a:spcAft>
                <a:spcPts val="300"/>
              </a:spcAft>
              <a:buNone/>
              <a:defRPr sz="1400" b="1">
                <a:solidFill>
                  <a:schemeClr val="tx2"/>
                </a:solidFill>
              </a:defRPr>
            </a:lvl1pPr>
            <a:lvl2pPr marL="0" indent="0" algn="ctr">
              <a:spcBef>
                <a:spcPts val="0"/>
              </a:spcBef>
              <a:spcAft>
                <a:spcPts val="300"/>
              </a:spcAft>
              <a:buFont typeface="Arial" panose="020B0604020202020204" pitchFamily="34" charset="0"/>
              <a:buNone/>
              <a:defRPr sz="12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9" name="Text Placeholder 7">
            <a:extLst>
              <a:ext uri="{FF2B5EF4-FFF2-40B4-BE49-F238E27FC236}">
                <a16:creationId xmlns:a16="http://schemas.microsoft.com/office/drawing/2014/main" id="{060858CA-95B3-A6BD-F603-0D4431B1A256}"/>
              </a:ext>
            </a:extLst>
          </p:cNvPr>
          <p:cNvSpPr>
            <a:spLocks noGrp="1"/>
          </p:cNvSpPr>
          <p:nvPr>
            <p:ph type="body" sz="quarter" idx="47"/>
          </p:nvPr>
        </p:nvSpPr>
        <p:spPr>
          <a:xfrm>
            <a:off x="9061525" y="2868627"/>
            <a:ext cx="2558975" cy="627604"/>
          </a:xfrm>
        </p:spPr>
        <p:txBody>
          <a:bodyPr>
            <a:noAutofit/>
          </a:bodyPr>
          <a:lstStyle>
            <a:lvl1pPr marL="0" indent="0" algn="ctr">
              <a:spcBef>
                <a:spcPts val="0"/>
              </a:spcBef>
              <a:spcAft>
                <a:spcPts val="300"/>
              </a:spcAft>
              <a:buNone/>
              <a:defRPr sz="1400" b="1">
                <a:solidFill>
                  <a:schemeClr val="tx2"/>
                </a:solidFill>
              </a:defRPr>
            </a:lvl1pPr>
            <a:lvl2pPr marL="0" indent="0" algn="ctr">
              <a:spcBef>
                <a:spcPts val="0"/>
              </a:spcBef>
              <a:spcAft>
                <a:spcPts val="300"/>
              </a:spcAft>
              <a:buFont typeface="Arial" panose="020B0604020202020204" pitchFamily="34" charset="0"/>
              <a:buNone/>
              <a:defRPr sz="12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10" name="Picture Placeholder 8">
            <a:extLst>
              <a:ext uri="{FF2B5EF4-FFF2-40B4-BE49-F238E27FC236}">
                <a16:creationId xmlns:a16="http://schemas.microsoft.com/office/drawing/2014/main" id="{80BA7AF4-D2A6-DA19-5D16-0A5CB6038AEE}"/>
              </a:ext>
            </a:extLst>
          </p:cNvPr>
          <p:cNvSpPr>
            <a:spLocks noGrp="1" noChangeAspect="1"/>
          </p:cNvSpPr>
          <p:nvPr>
            <p:ph type="pic" sz="quarter" idx="48"/>
          </p:nvPr>
        </p:nvSpPr>
        <p:spPr>
          <a:xfrm>
            <a:off x="1078901" y="3774460"/>
            <a:ext cx="1554480" cy="1554479"/>
          </a:xfrm>
          <a:prstGeom prst="ellipse">
            <a:avLst/>
          </a:prstGeom>
          <a:solidFill>
            <a:schemeClr val="bg1">
              <a:lumMod val="95000"/>
            </a:schemeClr>
          </a:solidFill>
        </p:spPr>
        <p:txBody>
          <a:bodyPr/>
          <a:lstStyle/>
          <a:p>
            <a:r>
              <a:rPr lang="en-US"/>
              <a:t>Click icon to add picture</a:t>
            </a:r>
          </a:p>
        </p:txBody>
      </p:sp>
      <p:sp>
        <p:nvSpPr>
          <p:cNvPr id="13" name="Text Placeholder 7">
            <a:extLst>
              <a:ext uri="{FF2B5EF4-FFF2-40B4-BE49-F238E27FC236}">
                <a16:creationId xmlns:a16="http://schemas.microsoft.com/office/drawing/2014/main" id="{6850BA15-B2A5-1880-465B-00112AD13E2C}"/>
              </a:ext>
            </a:extLst>
          </p:cNvPr>
          <p:cNvSpPr>
            <a:spLocks noGrp="1"/>
          </p:cNvSpPr>
          <p:nvPr>
            <p:ph type="body" sz="quarter" idx="49"/>
          </p:nvPr>
        </p:nvSpPr>
        <p:spPr>
          <a:xfrm>
            <a:off x="571500" y="5450465"/>
            <a:ext cx="2558975" cy="627604"/>
          </a:xfrm>
        </p:spPr>
        <p:txBody>
          <a:bodyPr>
            <a:noAutofit/>
          </a:bodyPr>
          <a:lstStyle>
            <a:lvl1pPr marL="0" indent="0" algn="ctr">
              <a:spcBef>
                <a:spcPts val="0"/>
              </a:spcBef>
              <a:spcAft>
                <a:spcPts val="300"/>
              </a:spcAft>
              <a:buNone/>
              <a:defRPr sz="1400" b="1">
                <a:solidFill>
                  <a:schemeClr val="tx2"/>
                </a:solidFill>
              </a:defRPr>
            </a:lvl1pPr>
            <a:lvl2pPr marL="0" indent="0" algn="ctr">
              <a:spcBef>
                <a:spcPts val="0"/>
              </a:spcBef>
              <a:spcAft>
                <a:spcPts val="300"/>
              </a:spcAft>
              <a:buFont typeface="Arial" panose="020B0604020202020204" pitchFamily="34" charset="0"/>
              <a:buNone/>
              <a:defRPr sz="12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15" name="Picture Placeholder 8">
            <a:extLst>
              <a:ext uri="{FF2B5EF4-FFF2-40B4-BE49-F238E27FC236}">
                <a16:creationId xmlns:a16="http://schemas.microsoft.com/office/drawing/2014/main" id="{B0F3333B-81E0-E88C-9A79-F63B3388B60C}"/>
              </a:ext>
            </a:extLst>
          </p:cNvPr>
          <p:cNvSpPr>
            <a:spLocks noGrp="1" noChangeAspect="1"/>
          </p:cNvSpPr>
          <p:nvPr>
            <p:ph type="pic" sz="quarter" idx="50"/>
          </p:nvPr>
        </p:nvSpPr>
        <p:spPr>
          <a:xfrm>
            <a:off x="3911823" y="3774460"/>
            <a:ext cx="1554480" cy="1554479"/>
          </a:xfrm>
          <a:prstGeom prst="ellipse">
            <a:avLst/>
          </a:prstGeom>
          <a:solidFill>
            <a:schemeClr val="bg1">
              <a:lumMod val="95000"/>
            </a:schemeClr>
          </a:solidFill>
        </p:spPr>
        <p:txBody>
          <a:bodyPr/>
          <a:lstStyle/>
          <a:p>
            <a:r>
              <a:rPr lang="en-US"/>
              <a:t>Click icon to add picture</a:t>
            </a:r>
          </a:p>
        </p:txBody>
      </p:sp>
      <p:sp>
        <p:nvSpPr>
          <p:cNvPr id="16" name="Picture Placeholder 8">
            <a:extLst>
              <a:ext uri="{FF2B5EF4-FFF2-40B4-BE49-F238E27FC236}">
                <a16:creationId xmlns:a16="http://schemas.microsoft.com/office/drawing/2014/main" id="{5127F63C-8D1D-23E4-88C4-7C65E39BDD4E}"/>
              </a:ext>
            </a:extLst>
          </p:cNvPr>
          <p:cNvSpPr>
            <a:spLocks noGrp="1" noChangeAspect="1"/>
          </p:cNvSpPr>
          <p:nvPr>
            <p:ph type="pic" sz="quarter" idx="51"/>
          </p:nvPr>
        </p:nvSpPr>
        <p:spPr>
          <a:xfrm>
            <a:off x="6741832" y="3774460"/>
            <a:ext cx="1554480" cy="1554479"/>
          </a:xfrm>
          <a:prstGeom prst="ellipse">
            <a:avLst/>
          </a:prstGeom>
          <a:solidFill>
            <a:schemeClr val="bg1">
              <a:lumMod val="95000"/>
            </a:schemeClr>
          </a:solidFill>
        </p:spPr>
        <p:txBody>
          <a:bodyPr/>
          <a:lstStyle/>
          <a:p>
            <a:r>
              <a:rPr lang="en-US"/>
              <a:t>Click icon to add picture</a:t>
            </a:r>
          </a:p>
        </p:txBody>
      </p:sp>
      <p:sp>
        <p:nvSpPr>
          <p:cNvPr id="17" name="Picture Placeholder 8">
            <a:extLst>
              <a:ext uri="{FF2B5EF4-FFF2-40B4-BE49-F238E27FC236}">
                <a16:creationId xmlns:a16="http://schemas.microsoft.com/office/drawing/2014/main" id="{3FD55C88-2FF9-1F0E-58B2-4021EF2DC44F}"/>
              </a:ext>
            </a:extLst>
          </p:cNvPr>
          <p:cNvSpPr>
            <a:spLocks noGrp="1" noChangeAspect="1"/>
          </p:cNvSpPr>
          <p:nvPr>
            <p:ph type="pic" sz="quarter" idx="52"/>
          </p:nvPr>
        </p:nvSpPr>
        <p:spPr>
          <a:xfrm>
            <a:off x="9569377" y="3774460"/>
            <a:ext cx="1554480" cy="1554479"/>
          </a:xfrm>
          <a:prstGeom prst="ellipse">
            <a:avLst/>
          </a:prstGeom>
          <a:solidFill>
            <a:schemeClr val="bg1">
              <a:lumMod val="95000"/>
            </a:schemeClr>
          </a:solidFill>
        </p:spPr>
        <p:txBody>
          <a:bodyPr/>
          <a:lstStyle/>
          <a:p>
            <a:r>
              <a:rPr lang="en-US"/>
              <a:t>Click icon to add picture</a:t>
            </a:r>
          </a:p>
        </p:txBody>
      </p:sp>
      <p:sp>
        <p:nvSpPr>
          <p:cNvPr id="19" name="Text Placeholder 7">
            <a:extLst>
              <a:ext uri="{FF2B5EF4-FFF2-40B4-BE49-F238E27FC236}">
                <a16:creationId xmlns:a16="http://schemas.microsoft.com/office/drawing/2014/main" id="{80E19FB1-544A-30F0-C7FE-48BC64B8B579}"/>
              </a:ext>
            </a:extLst>
          </p:cNvPr>
          <p:cNvSpPr>
            <a:spLocks noGrp="1"/>
          </p:cNvSpPr>
          <p:nvPr>
            <p:ph type="body" sz="quarter" idx="53"/>
          </p:nvPr>
        </p:nvSpPr>
        <p:spPr>
          <a:xfrm>
            <a:off x="3401508" y="5450465"/>
            <a:ext cx="2558975" cy="627604"/>
          </a:xfrm>
        </p:spPr>
        <p:txBody>
          <a:bodyPr>
            <a:noAutofit/>
          </a:bodyPr>
          <a:lstStyle>
            <a:lvl1pPr marL="0" indent="0" algn="ctr">
              <a:spcBef>
                <a:spcPts val="0"/>
              </a:spcBef>
              <a:spcAft>
                <a:spcPts val="300"/>
              </a:spcAft>
              <a:buNone/>
              <a:defRPr sz="1400" b="1">
                <a:solidFill>
                  <a:schemeClr val="tx2"/>
                </a:solidFill>
              </a:defRPr>
            </a:lvl1pPr>
            <a:lvl2pPr marL="0" indent="0" algn="ctr">
              <a:spcBef>
                <a:spcPts val="0"/>
              </a:spcBef>
              <a:spcAft>
                <a:spcPts val="300"/>
              </a:spcAft>
              <a:buFont typeface="Arial" panose="020B0604020202020204" pitchFamily="34" charset="0"/>
              <a:buNone/>
              <a:defRPr sz="12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20" name="Text Placeholder 7">
            <a:extLst>
              <a:ext uri="{FF2B5EF4-FFF2-40B4-BE49-F238E27FC236}">
                <a16:creationId xmlns:a16="http://schemas.microsoft.com/office/drawing/2014/main" id="{F108B601-3E10-24C2-949F-6E708270608B}"/>
              </a:ext>
            </a:extLst>
          </p:cNvPr>
          <p:cNvSpPr>
            <a:spLocks noGrp="1"/>
          </p:cNvSpPr>
          <p:nvPr>
            <p:ph type="body" sz="quarter" idx="54"/>
          </p:nvPr>
        </p:nvSpPr>
        <p:spPr>
          <a:xfrm>
            <a:off x="6231516" y="5450465"/>
            <a:ext cx="2558975" cy="627604"/>
          </a:xfrm>
        </p:spPr>
        <p:txBody>
          <a:bodyPr>
            <a:noAutofit/>
          </a:bodyPr>
          <a:lstStyle>
            <a:lvl1pPr marL="0" indent="0" algn="ctr">
              <a:spcBef>
                <a:spcPts val="0"/>
              </a:spcBef>
              <a:spcAft>
                <a:spcPts val="300"/>
              </a:spcAft>
              <a:buNone/>
              <a:defRPr sz="1400" b="1">
                <a:solidFill>
                  <a:schemeClr val="tx2"/>
                </a:solidFill>
              </a:defRPr>
            </a:lvl1pPr>
            <a:lvl2pPr marL="0" indent="0" algn="ctr">
              <a:spcBef>
                <a:spcPts val="0"/>
              </a:spcBef>
              <a:spcAft>
                <a:spcPts val="300"/>
              </a:spcAft>
              <a:buFont typeface="Arial" panose="020B0604020202020204" pitchFamily="34" charset="0"/>
              <a:buNone/>
              <a:defRPr sz="12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
        <p:nvSpPr>
          <p:cNvPr id="21" name="Text Placeholder 7">
            <a:extLst>
              <a:ext uri="{FF2B5EF4-FFF2-40B4-BE49-F238E27FC236}">
                <a16:creationId xmlns:a16="http://schemas.microsoft.com/office/drawing/2014/main" id="{EE0B7C84-BB96-19E4-3728-B5E6066B87D1}"/>
              </a:ext>
            </a:extLst>
          </p:cNvPr>
          <p:cNvSpPr>
            <a:spLocks noGrp="1"/>
          </p:cNvSpPr>
          <p:nvPr>
            <p:ph type="body" sz="quarter" idx="55"/>
          </p:nvPr>
        </p:nvSpPr>
        <p:spPr>
          <a:xfrm>
            <a:off x="9061525" y="5450465"/>
            <a:ext cx="2558975" cy="627604"/>
          </a:xfrm>
        </p:spPr>
        <p:txBody>
          <a:bodyPr>
            <a:noAutofit/>
          </a:bodyPr>
          <a:lstStyle>
            <a:lvl1pPr marL="0" indent="0" algn="ctr">
              <a:spcBef>
                <a:spcPts val="0"/>
              </a:spcBef>
              <a:spcAft>
                <a:spcPts val="300"/>
              </a:spcAft>
              <a:buNone/>
              <a:defRPr sz="1400" b="1">
                <a:solidFill>
                  <a:schemeClr val="tx2"/>
                </a:solidFill>
              </a:defRPr>
            </a:lvl1pPr>
            <a:lvl2pPr marL="0" indent="0" algn="ctr">
              <a:spcBef>
                <a:spcPts val="0"/>
              </a:spcBef>
              <a:spcAft>
                <a:spcPts val="300"/>
              </a:spcAft>
              <a:buFont typeface="Arial" panose="020B0604020202020204" pitchFamily="34" charset="0"/>
              <a:buNone/>
              <a:defRPr sz="1200">
                <a:solidFill>
                  <a:schemeClr val="tx1"/>
                </a:solidFill>
              </a:defRPr>
            </a:lvl2pPr>
            <a:lvl3pPr marL="0" indent="0">
              <a:spcBef>
                <a:spcPts val="0"/>
              </a:spcBef>
              <a:buNone/>
              <a:defRPr>
                <a:solidFill>
                  <a:schemeClr val="tx1">
                    <a:lumMod val="65000"/>
                    <a:lumOff val="35000"/>
                  </a:schemeClr>
                </a:solidFill>
              </a:defRPr>
            </a:lvl3pPr>
            <a:lvl4pPr marL="1325880" indent="0">
              <a:buFont typeface="Arial" panose="020B0604020202020204" pitchFamily="34" charset="0"/>
              <a:buNone/>
              <a:defRPr>
                <a:solidFill>
                  <a:schemeClr val="tx1">
                    <a:lumMod val="65000"/>
                    <a:lumOff val="35000"/>
                  </a:schemeClr>
                </a:solidFill>
              </a:defRPr>
            </a:lvl4pPr>
            <a:lvl5pPr marL="1737360" indent="0">
              <a:buFont typeface="Arial" panose="020B0604020202020204" pitchFamily="34" charset="0"/>
              <a:buNone/>
              <a:defRPr>
                <a:solidFill>
                  <a:schemeClr val="tx1">
                    <a:lumMod val="65000"/>
                    <a:lumOff val="35000"/>
                  </a:schemeClr>
                </a:solidFill>
              </a:defRPr>
            </a:lvl5pPr>
            <a:lvl6pPr marL="2148840" indent="0">
              <a:buFont typeface="Arial" panose="020B0604020202020204" pitchFamily="34" charset="0"/>
              <a:buNone/>
              <a:defRPr>
                <a:solidFill>
                  <a:schemeClr val="tx1">
                    <a:lumMod val="65000"/>
                    <a:lumOff val="35000"/>
                  </a:schemeClr>
                </a:solidFill>
              </a:defRPr>
            </a:lvl6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4619216"/>
      </p:ext>
    </p:extLst>
  </p:cSld>
  <p:clrMapOvr>
    <a:masterClrMapping/>
  </p:clrMapOvr>
  <p:extLst>
    <p:ext uri="{DCECCB84-F9BA-43D5-87BE-67443E8EF086}">
      <p15:sldGuideLst xmlns:p15="http://schemas.microsoft.com/office/powerpoint/2012/main">
        <p15:guide id="1" pos="117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A">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5F64E5-388A-EC47-BF60-B9759AD9F29A}"/>
              </a:ext>
            </a:extLst>
          </p:cNvPr>
          <p:cNvSpPr/>
          <p:nvPr userDrawn="1"/>
        </p:nvSpPr>
        <p:spPr>
          <a:xfrm>
            <a:off x="0" y="0"/>
            <a:ext cx="12192000" cy="470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2" name="Title 1">
            <a:extLst>
              <a:ext uri="{FF2B5EF4-FFF2-40B4-BE49-F238E27FC236}">
                <a16:creationId xmlns:a16="http://schemas.microsoft.com/office/drawing/2014/main" id="{A7D80224-5B06-3543-B1AD-2B92159A2AD2}"/>
              </a:ext>
            </a:extLst>
          </p:cNvPr>
          <p:cNvSpPr>
            <a:spLocks noGrp="1"/>
          </p:cNvSpPr>
          <p:nvPr>
            <p:ph type="title"/>
          </p:nvPr>
        </p:nvSpPr>
        <p:spPr>
          <a:xfrm>
            <a:off x="571500" y="1566217"/>
            <a:ext cx="7867650" cy="2852737"/>
          </a:xfrm>
        </p:spPr>
        <p:txBody>
          <a:bodyPr anchor="b"/>
          <a:lstStyle>
            <a:lvl1pPr>
              <a:lnSpc>
                <a:spcPct val="85000"/>
              </a:lnSpc>
              <a:defRPr sz="4400" b="1" i="0">
                <a:solidFill>
                  <a:schemeClr val="tx2"/>
                </a:solidFill>
                <a:latin typeface="Georgia Pro"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8FCCCE64-B16B-354E-9702-5B56F4DD0671}"/>
              </a:ext>
            </a:extLst>
          </p:cNvPr>
          <p:cNvSpPr>
            <a:spLocks noGrp="1"/>
          </p:cNvSpPr>
          <p:nvPr>
            <p:ph type="body" idx="1"/>
          </p:nvPr>
        </p:nvSpPr>
        <p:spPr>
          <a:xfrm>
            <a:off x="576072" y="5047488"/>
            <a:ext cx="7867650" cy="9349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2B28D43-22C9-A541-F61F-DD3A58FF5E27}"/>
              </a:ext>
            </a:extLst>
          </p:cNvPr>
          <p:cNvSpPr>
            <a:spLocks noGrp="1"/>
          </p:cNvSpPr>
          <p:nvPr>
            <p:ph type="sldNum" sz="quarter" idx="10"/>
          </p:nvPr>
        </p:nvSpPr>
        <p:spPr/>
        <p:txBody>
          <a:bodyPr/>
          <a:lstStyle>
            <a:lvl1pPr>
              <a:defRPr>
                <a:solidFill>
                  <a:schemeClr val="bg1"/>
                </a:solidFill>
              </a:defRPr>
            </a:lvl1pPr>
          </a:lstStyle>
          <a:p>
            <a:fld id="{6537EAB8-8ED8-D249-8396-3F7AA794C70A}" type="slidenum">
              <a:rPr lang="en-US" smtClean="0"/>
              <a:pPr/>
              <a:t>‹#›</a:t>
            </a:fld>
            <a:endParaRPr lang="en-US"/>
          </a:p>
        </p:txBody>
      </p:sp>
      <p:sp>
        <p:nvSpPr>
          <p:cNvPr id="10" name="Rectangle 9">
            <a:extLst>
              <a:ext uri="{FF2B5EF4-FFF2-40B4-BE49-F238E27FC236}">
                <a16:creationId xmlns:a16="http://schemas.microsoft.com/office/drawing/2014/main" id="{885B7B8E-8F5B-09B9-E0AD-27E2939FCF64}"/>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pic>
        <p:nvPicPr>
          <p:cNvPr id="6" name="Picture 5">
            <a:extLst>
              <a:ext uri="{FF2B5EF4-FFF2-40B4-BE49-F238E27FC236}">
                <a16:creationId xmlns:a16="http://schemas.microsoft.com/office/drawing/2014/main" id="{C9E5F930-B1FA-0769-FBE4-26275CCDBC30}"/>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8" name="Date Placeholder 3">
            <a:extLst>
              <a:ext uri="{FF2B5EF4-FFF2-40B4-BE49-F238E27FC236}">
                <a16:creationId xmlns:a16="http://schemas.microsoft.com/office/drawing/2014/main" id="{AB5CFBCE-EBB6-81E9-000D-395DEAFEF5FF}"/>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Regence BlueShield of Idaho </a:t>
            </a:r>
          </a:p>
          <a:p>
            <a:pPr algn="r"/>
            <a:r>
              <a:rPr lang="en-US">
                <a:solidFill>
                  <a:schemeClr val="bg1"/>
                </a:solidFill>
              </a:rPr>
              <a:t>is an Independent Licensee of the Blue Cross and Blue Shield Association</a:t>
            </a:r>
          </a:p>
        </p:txBody>
      </p:sp>
    </p:spTree>
    <p:extLst>
      <p:ext uri="{BB962C8B-B14F-4D97-AF65-F5344CB8AC3E}">
        <p14:creationId xmlns:p14="http://schemas.microsoft.com/office/powerpoint/2010/main" val="3203308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Reg Blue">
    <p:bg>
      <p:bgPr>
        <a:solidFill>
          <a:schemeClr val="accent3"/>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2" y="2025040"/>
            <a:ext cx="8621715"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1" y="4987154"/>
            <a:ext cx="8621715"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1" y="5556089"/>
            <a:ext cx="8621715"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2" name="Rectangle 1">
            <a:extLst>
              <a:ext uri="{FF2B5EF4-FFF2-40B4-BE49-F238E27FC236}">
                <a16:creationId xmlns:a16="http://schemas.microsoft.com/office/drawing/2014/main" id="{BB2C95D6-18E8-D9E8-EB06-FB47E3465467}"/>
              </a:ext>
            </a:extLst>
          </p:cNvPr>
          <p:cNvSpPr/>
          <p:nvPr userDrawn="1"/>
        </p:nvSpPr>
        <p:spPr>
          <a:xfrm>
            <a:off x="1524" y="6327648"/>
            <a:ext cx="12188952" cy="530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solidFill>
                <a:schemeClr val="bg1"/>
              </a:solidFill>
            </a:endParaRPr>
          </a:p>
        </p:txBody>
      </p:sp>
      <p:sp>
        <p:nvSpPr>
          <p:cNvPr id="4" name="Rectangle 3">
            <a:extLst>
              <a:ext uri="{FF2B5EF4-FFF2-40B4-BE49-F238E27FC236}">
                <a16:creationId xmlns:a16="http://schemas.microsoft.com/office/drawing/2014/main" id="{E8AC073E-518C-3CA9-0027-B07FED1AE256}"/>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5" name="TextBox 4">
            <a:extLst>
              <a:ext uri="{FF2B5EF4-FFF2-40B4-BE49-F238E27FC236}">
                <a16:creationId xmlns:a16="http://schemas.microsoft.com/office/drawing/2014/main" id="{7AB9203B-ECE9-8949-C7E3-8C099AB304C4}"/>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6" name="Graphic 5">
            <a:extLst>
              <a:ext uri="{FF2B5EF4-FFF2-40B4-BE49-F238E27FC236}">
                <a16:creationId xmlns:a16="http://schemas.microsoft.com/office/drawing/2014/main" id="{41DE7879-6AF7-DCCA-34BE-F0AC9F4F44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1500" y="0"/>
            <a:ext cx="1915050" cy="1440180"/>
          </a:xfrm>
          <a:prstGeom prst="rect">
            <a:avLst/>
          </a:prstGeom>
        </p:spPr>
      </p:pic>
    </p:spTree>
    <p:extLst>
      <p:ext uri="{BB962C8B-B14F-4D97-AF65-F5344CB8AC3E}">
        <p14:creationId xmlns:p14="http://schemas.microsoft.com/office/powerpoint/2010/main" val="280814356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B">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5F64E5-388A-EC47-BF60-B9759AD9F29A}"/>
              </a:ext>
            </a:extLst>
          </p:cNvPr>
          <p:cNvSpPr/>
          <p:nvPr userDrawn="1"/>
        </p:nvSpPr>
        <p:spPr>
          <a:xfrm>
            <a:off x="0" y="0"/>
            <a:ext cx="12192000" cy="470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2" name="Title 1">
            <a:extLst>
              <a:ext uri="{FF2B5EF4-FFF2-40B4-BE49-F238E27FC236}">
                <a16:creationId xmlns:a16="http://schemas.microsoft.com/office/drawing/2014/main" id="{A7D80224-5B06-3543-B1AD-2B92159A2AD2}"/>
              </a:ext>
            </a:extLst>
          </p:cNvPr>
          <p:cNvSpPr>
            <a:spLocks noGrp="1"/>
          </p:cNvSpPr>
          <p:nvPr>
            <p:ph type="title"/>
          </p:nvPr>
        </p:nvSpPr>
        <p:spPr>
          <a:xfrm>
            <a:off x="571500" y="1566217"/>
            <a:ext cx="7867650" cy="2852737"/>
          </a:xfrm>
        </p:spPr>
        <p:txBody>
          <a:bodyPr anchor="b"/>
          <a:lstStyle>
            <a:lvl1pPr>
              <a:lnSpc>
                <a:spcPct val="85000"/>
              </a:lnSpc>
              <a:defRPr sz="4400" b="1" i="0">
                <a:solidFill>
                  <a:schemeClr val="tx2"/>
                </a:solidFill>
                <a:latin typeface="Georgia Pro"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8FCCCE64-B16B-354E-9702-5B56F4DD0671}"/>
              </a:ext>
            </a:extLst>
          </p:cNvPr>
          <p:cNvSpPr>
            <a:spLocks noGrp="1"/>
          </p:cNvSpPr>
          <p:nvPr>
            <p:ph type="body" idx="1"/>
          </p:nvPr>
        </p:nvSpPr>
        <p:spPr>
          <a:xfrm>
            <a:off x="576072" y="5047488"/>
            <a:ext cx="7867650" cy="9349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089335F8-66AF-B943-9B6D-0FE672F2E17D}"/>
              </a:ext>
            </a:extLst>
          </p:cNvPr>
          <p:cNvSpPr>
            <a:spLocks noGrp="1"/>
          </p:cNvSpPr>
          <p:nvPr>
            <p:ph type="sldNum" sz="quarter" idx="12"/>
          </p:nvPr>
        </p:nvSpPr>
        <p:spPr/>
        <p:txBody>
          <a:bodyPr/>
          <a:lstStyle>
            <a:lvl1pPr>
              <a:defRPr>
                <a:solidFill>
                  <a:schemeClr val="bg1"/>
                </a:solidFill>
              </a:defRPr>
            </a:lvl1pPr>
          </a:lstStyle>
          <a:p>
            <a:fld id="{6537EAB8-8ED8-D249-8396-3F7AA794C70A}" type="slidenum">
              <a:rPr lang="en-US" smtClean="0"/>
              <a:pPr/>
              <a:t>‹#›</a:t>
            </a:fld>
            <a:endParaRPr lang="en-US"/>
          </a:p>
        </p:txBody>
      </p:sp>
      <p:sp>
        <p:nvSpPr>
          <p:cNvPr id="10" name="Rectangle 9">
            <a:extLst>
              <a:ext uri="{FF2B5EF4-FFF2-40B4-BE49-F238E27FC236}">
                <a16:creationId xmlns:a16="http://schemas.microsoft.com/office/drawing/2014/main" id="{19C01EFD-8729-36C1-0CBB-FC8C630C145E}"/>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pic>
        <p:nvPicPr>
          <p:cNvPr id="4" name="Picture 3">
            <a:extLst>
              <a:ext uri="{FF2B5EF4-FFF2-40B4-BE49-F238E27FC236}">
                <a16:creationId xmlns:a16="http://schemas.microsoft.com/office/drawing/2014/main" id="{DCF26BFD-B681-68FF-B1E8-D04A526D6ED2}"/>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5" name="Date Placeholder 3">
            <a:extLst>
              <a:ext uri="{FF2B5EF4-FFF2-40B4-BE49-F238E27FC236}">
                <a16:creationId xmlns:a16="http://schemas.microsoft.com/office/drawing/2014/main" id="{F0046EB9-27D3-5BAB-07CD-3A92B4351636}"/>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Regence BlueShield of Idaho </a:t>
            </a:r>
          </a:p>
          <a:p>
            <a:pPr algn="r"/>
            <a:r>
              <a:rPr lang="en-US">
                <a:solidFill>
                  <a:schemeClr val="bg1"/>
                </a:solidFill>
              </a:rPr>
              <a:t>is an Independent Licensee of the Blue Cross and Blue Shield Association</a:t>
            </a:r>
          </a:p>
        </p:txBody>
      </p:sp>
    </p:spTree>
    <p:extLst>
      <p:ext uri="{BB962C8B-B14F-4D97-AF65-F5344CB8AC3E}">
        <p14:creationId xmlns:p14="http://schemas.microsoft.com/office/powerpoint/2010/main" val="2991950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C">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5F64E5-388A-EC47-BF60-B9759AD9F29A}"/>
              </a:ext>
            </a:extLst>
          </p:cNvPr>
          <p:cNvSpPr/>
          <p:nvPr userDrawn="1"/>
        </p:nvSpPr>
        <p:spPr>
          <a:xfrm>
            <a:off x="0" y="0"/>
            <a:ext cx="12192000" cy="470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2" name="Title 1">
            <a:extLst>
              <a:ext uri="{FF2B5EF4-FFF2-40B4-BE49-F238E27FC236}">
                <a16:creationId xmlns:a16="http://schemas.microsoft.com/office/drawing/2014/main" id="{A7D80224-5B06-3543-B1AD-2B92159A2AD2}"/>
              </a:ext>
            </a:extLst>
          </p:cNvPr>
          <p:cNvSpPr>
            <a:spLocks noGrp="1"/>
          </p:cNvSpPr>
          <p:nvPr>
            <p:ph type="title"/>
          </p:nvPr>
        </p:nvSpPr>
        <p:spPr>
          <a:xfrm>
            <a:off x="571500" y="1566217"/>
            <a:ext cx="7867650" cy="2852737"/>
          </a:xfrm>
        </p:spPr>
        <p:txBody>
          <a:bodyPr anchor="b"/>
          <a:lstStyle>
            <a:lvl1pPr>
              <a:lnSpc>
                <a:spcPct val="85000"/>
              </a:lnSpc>
              <a:defRPr sz="4400" b="1" i="0">
                <a:solidFill>
                  <a:schemeClr val="tx2"/>
                </a:solidFill>
                <a:latin typeface="Georgia Pro" panose="02040502050405020303" pitchFamily="18"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089335F8-66AF-B943-9B6D-0FE672F2E17D}"/>
              </a:ext>
            </a:extLst>
          </p:cNvPr>
          <p:cNvSpPr>
            <a:spLocks noGrp="1"/>
          </p:cNvSpPr>
          <p:nvPr>
            <p:ph type="sldNum" sz="quarter" idx="12"/>
          </p:nvPr>
        </p:nvSpPr>
        <p:spPr/>
        <p:txBody>
          <a:bodyPr/>
          <a:lstStyle>
            <a:lvl1pPr>
              <a:defRPr>
                <a:solidFill>
                  <a:schemeClr val="bg1"/>
                </a:solidFill>
              </a:defRPr>
            </a:lvl1pPr>
          </a:lstStyle>
          <a:p>
            <a:fld id="{6537EAB8-8ED8-D249-8396-3F7AA794C70A}" type="slidenum">
              <a:rPr lang="en-US" smtClean="0"/>
              <a:pPr/>
              <a:t>‹#›</a:t>
            </a:fld>
            <a:endParaRPr lang="en-US"/>
          </a:p>
        </p:txBody>
      </p:sp>
      <p:sp>
        <p:nvSpPr>
          <p:cNvPr id="5" name="Rectangle 4">
            <a:extLst>
              <a:ext uri="{FF2B5EF4-FFF2-40B4-BE49-F238E27FC236}">
                <a16:creationId xmlns:a16="http://schemas.microsoft.com/office/drawing/2014/main" id="{25F5B960-378B-847D-55D4-3B82137F2AD7}"/>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8" name="Text Placeholder 2">
            <a:extLst>
              <a:ext uri="{FF2B5EF4-FFF2-40B4-BE49-F238E27FC236}">
                <a16:creationId xmlns:a16="http://schemas.microsoft.com/office/drawing/2014/main" id="{844D4249-6C7E-63A4-4380-69CBBE5CE259}"/>
              </a:ext>
            </a:extLst>
          </p:cNvPr>
          <p:cNvSpPr>
            <a:spLocks noGrp="1"/>
          </p:cNvSpPr>
          <p:nvPr>
            <p:ph type="body" idx="1"/>
          </p:nvPr>
        </p:nvSpPr>
        <p:spPr>
          <a:xfrm>
            <a:off x="576072" y="5047488"/>
            <a:ext cx="7867650" cy="9349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Picture 2">
            <a:extLst>
              <a:ext uri="{FF2B5EF4-FFF2-40B4-BE49-F238E27FC236}">
                <a16:creationId xmlns:a16="http://schemas.microsoft.com/office/drawing/2014/main" id="{A9D17DAA-FA09-0F98-5FFB-97B08AD185F9}"/>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10" name="Date Placeholder 3">
            <a:extLst>
              <a:ext uri="{FF2B5EF4-FFF2-40B4-BE49-F238E27FC236}">
                <a16:creationId xmlns:a16="http://schemas.microsoft.com/office/drawing/2014/main" id="{AD2FC3E5-6FD4-2E4E-AF0B-4FA7D9416577}"/>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Regence BlueShield of Idaho </a:t>
            </a:r>
          </a:p>
          <a:p>
            <a:pPr algn="r"/>
            <a:r>
              <a:rPr lang="en-US">
                <a:solidFill>
                  <a:schemeClr val="bg1"/>
                </a:solidFill>
              </a:rPr>
              <a:t>is an Independent Licensee of the Blue Cross and Blue Shield Association</a:t>
            </a:r>
          </a:p>
        </p:txBody>
      </p:sp>
    </p:spTree>
    <p:extLst>
      <p:ext uri="{BB962C8B-B14F-4D97-AF65-F5344CB8AC3E}">
        <p14:creationId xmlns:p14="http://schemas.microsoft.com/office/powerpoint/2010/main" val="92154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D">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5F64E5-388A-EC47-BF60-B9759AD9F29A}"/>
              </a:ext>
            </a:extLst>
          </p:cNvPr>
          <p:cNvSpPr/>
          <p:nvPr userDrawn="1"/>
        </p:nvSpPr>
        <p:spPr>
          <a:xfrm>
            <a:off x="0" y="0"/>
            <a:ext cx="12192000" cy="470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2" name="Title 1">
            <a:extLst>
              <a:ext uri="{FF2B5EF4-FFF2-40B4-BE49-F238E27FC236}">
                <a16:creationId xmlns:a16="http://schemas.microsoft.com/office/drawing/2014/main" id="{A7D80224-5B06-3543-B1AD-2B92159A2AD2}"/>
              </a:ext>
            </a:extLst>
          </p:cNvPr>
          <p:cNvSpPr>
            <a:spLocks noGrp="1"/>
          </p:cNvSpPr>
          <p:nvPr>
            <p:ph type="title"/>
          </p:nvPr>
        </p:nvSpPr>
        <p:spPr>
          <a:xfrm>
            <a:off x="571500" y="1566217"/>
            <a:ext cx="7867650" cy="2852737"/>
          </a:xfrm>
        </p:spPr>
        <p:txBody>
          <a:bodyPr anchor="b"/>
          <a:lstStyle>
            <a:lvl1pPr>
              <a:lnSpc>
                <a:spcPct val="85000"/>
              </a:lnSpc>
              <a:defRPr sz="4400" b="1" i="0">
                <a:solidFill>
                  <a:schemeClr val="tx2"/>
                </a:solidFill>
                <a:latin typeface="Georgia Pro"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8FCCCE64-B16B-354E-9702-5B56F4DD0671}"/>
              </a:ext>
            </a:extLst>
          </p:cNvPr>
          <p:cNvSpPr>
            <a:spLocks noGrp="1"/>
          </p:cNvSpPr>
          <p:nvPr>
            <p:ph type="body" idx="1"/>
          </p:nvPr>
        </p:nvSpPr>
        <p:spPr>
          <a:xfrm>
            <a:off x="576072" y="5047488"/>
            <a:ext cx="7867650" cy="934944"/>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2B28D43-22C9-A541-F61F-DD3A58FF5E27}"/>
              </a:ext>
            </a:extLst>
          </p:cNvPr>
          <p:cNvSpPr>
            <a:spLocks noGrp="1"/>
          </p:cNvSpPr>
          <p:nvPr>
            <p:ph type="sldNum" sz="quarter" idx="10"/>
          </p:nvPr>
        </p:nvSpPr>
        <p:spPr/>
        <p:txBody>
          <a:bodyPr/>
          <a:lstStyle>
            <a:lvl1pPr>
              <a:defRPr>
                <a:solidFill>
                  <a:schemeClr val="tx1"/>
                </a:solidFill>
              </a:defRPr>
            </a:lvl1pPr>
          </a:lstStyle>
          <a:p>
            <a:fld id="{6537EAB8-8ED8-D249-8396-3F7AA794C70A}" type="slidenum">
              <a:rPr lang="en-US" smtClean="0"/>
              <a:pPr/>
              <a:t>‹#›</a:t>
            </a:fld>
            <a:endParaRPr lang="en-US"/>
          </a:p>
        </p:txBody>
      </p:sp>
      <p:sp>
        <p:nvSpPr>
          <p:cNvPr id="10" name="Rectangle 9">
            <a:extLst>
              <a:ext uri="{FF2B5EF4-FFF2-40B4-BE49-F238E27FC236}">
                <a16:creationId xmlns:a16="http://schemas.microsoft.com/office/drawing/2014/main" id="{885B7B8E-8F5B-09B9-E0AD-27E2939FCF64}"/>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tx1"/>
                </a:solidFill>
                <a:latin typeface="Arial" panose="020B0604020202020204" pitchFamily="34" charset="0"/>
              </a:rPr>
              <a:t>© 2025 Regence.</a:t>
            </a:r>
            <a:r>
              <a:rPr lang="en-US" sz="800" b="0" i="0" baseline="0">
                <a:solidFill>
                  <a:schemeClr val="tx1"/>
                </a:solidFill>
                <a:latin typeface="Arial" panose="020B0604020202020204" pitchFamily="34" charset="0"/>
              </a:rPr>
              <a:t> All rights reserved. Private and confidential.</a:t>
            </a:r>
            <a:endParaRPr lang="en-US" sz="800" b="0" i="0">
              <a:solidFill>
                <a:schemeClr val="tx1"/>
              </a:solidFill>
              <a:latin typeface="Arial" panose="020B0604020202020204" pitchFamily="34" charset="0"/>
            </a:endParaRPr>
          </a:p>
        </p:txBody>
      </p:sp>
      <p:pic>
        <p:nvPicPr>
          <p:cNvPr id="6" name="Picture 5">
            <a:extLst>
              <a:ext uri="{FF2B5EF4-FFF2-40B4-BE49-F238E27FC236}">
                <a16:creationId xmlns:a16="http://schemas.microsoft.com/office/drawing/2014/main" id="{65C26516-AB63-7C15-4F43-BEB87114BADF}"/>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8" name="Date Placeholder 3">
            <a:extLst>
              <a:ext uri="{FF2B5EF4-FFF2-40B4-BE49-F238E27FC236}">
                <a16:creationId xmlns:a16="http://schemas.microsoft.com/office/drawing/2014/main" id="{F680DF0B-8AE2-69DF-C555-0F6F7470F962}"/>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tx1"/>
                </a:solidFill>
              </a:rPr>
              <a:t>Regence BlueShield of Idaho </a:t>
            </a:r>
          </a:p>
          <a:p>
            <a:pPr algn="r"/>
            <a:r>
              <a:rPr lang="en-US">
                <a:solidFill>
                  <a:schemeClr val="tx1"/>
                </a:solidFill>
              </a:rPr>
              <a:t>is an Independent Licensee of the Blue Cross and Blue Shield Association</a:t>
            </a:r>
          </a:p>
        </p:txBody>
      </p:sp>
    </p:spTree>
    <p:extLst>
      <p:ext uri="{BB962C8B-B14F-4D97-AF65-F5344CB8AC3E}">
        <p14:creationId xmlns:p14="http://schemas.microsoft.com/office/powerpoint/2010/main" val="767542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E">
    <p:bg>
      <p:bgPr>
        <a:solidFill>
          <a:schemeClr val="accent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5F64E5-388A-EC47-BF60-B9759AD9F29A}"/>
              </a:ext>
            </a:extLst>
          </p:cNvPr>
          <p:cNvSpPr/>
          <p:nvPr userDrawn="1"/>
        </p:nvSpPr>
        <p:spPr>
          <a:xfrm>
            <a:off x="0" y="0"/>
            <a:ext cx="12192000" cy="470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2" name="Title 1">
            <a:extLst>
              <a:ext uri="{FF2B5EF4-FFF2-40B4-BE49-F238E27FC236}">
                <a16:creationId xmlns:a16="http://schemas.microsoft.com/office/drawing/2014/main" id="{A7D80224-5B06-3543-B1AD-2B92159A2AD2}"/>
              </a:ext>
            </a:extLst>
          </p:cNvPr>
          <p:cNvSpPr>
            <a:spLocks noGrp="1"/>
          </p:cNvSpPr>
          <p:nvPr>
            <p:ph type="title"/>
          </p:nvPr>
        </p:nvSpPr>
        <p:spPr>
          <a:xfrm>
            <a:off x="571500" y="1566217"/>
            <a:ext cx="7867650" cy="2852737"/>
          </a:xfrm>
        </p:spPr>
        <p:txBody>
          <a:bodyPr anchor="b"/>
          <a:lstStyle>
            <a:lvl1pPr>
              <a:lnSpc>
                <a:spcPct val="85000"/>
              </a:lnSpc>
              <a:defRPr sz="4400" b="1" i="0">
                <a:solidFill>
                  <a:schemeClr val="tx2"/>
                </a:solidFill>
                <a:latin typeface="Georgia Pro"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8FCCCE64-B16B-354E-9702-5B56F4DD0671}"/>
              </a:ext>
            </a:extLst>
          </p:cNvPr>
          <p:cNvSpPr>
            <a:spLocks noGrp="1"/>
          </p:cNvSpPr>
          <p:nvPr>
            <p:ph type="body" idx="1"/>
          </p:nvPr>
        </p:nvSpPr>
        <p:spPr>
          <a:xfrm>
            <a:off x="576072" y="5047488"/>
            <a:ext cx="7867650" cy="934944"/>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2B28D43-22C9-A541-F61F-DD3A58FF5E27}"/>
              </a:ext>
            </a:extLst>
          </p:cNvPr>
          <p:cNvSpPr>
            <a:spLocks noGrp="1"/>
          </p:cNvSpPr>
          <p:nvPr>
            <p:ph type="sldNum" sz="quarter" idx="10"/>
          </p:nvPr>
        </p:nvSpPr>
        <p:spPr/>
        <p:txBody>
          <a:bodyPr/>
          <a:lstStyle>
            <a:lvl1pPr>
              <a:defRPr>
                <a:solidFill>
                  <a:schemeClr val="tx1"/>
                </a:solidFill>
              </a:defRPr>
            </a:lvl1pPr>
          </a:lstStyle>
          <a:p>
            <a:fld id="{6537EAB8-8ED8-D249-8396-3F7AA794C70A}" type="slidenum">
              <a:rPr lang="en-US" smtClean="0"/>
              <a:pPr/>
              <a:t>‹#›</a:t>
            </a:fld>
            <a:endParaRPr lang="en-US"/>
          </a:p>
        </p:txBody>
      </p:sp>
      <p:sp>
        <p:nvSpPr>
          <p:cNvPr id="10" name="Rectangle 9">
            <a:extLst>
              <a:ext uri="{FF2B5EF4-FFF2-40B4-BE49-F238E27FC236}">
                <a16:creationId xmlns:a16="http://schemas.microsoft.com/office/drawing/2014/main" id="{885B7B8E-8F5B-09B9-E0AD-27E2939FCF64}"/>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tx1"/>
                </a:solidFill>
                <a:latin typeface="Arial" panose="020B0604020202020204" pitchFamily="34" charset="0"/>
              </a:rPr>
              <a:t>© 2025 Regence.</a:t>
            </a:r>
            <a:r>
              <a:rPr lang="en-US" sz="800" b="0" i="0" baseline="0">
                <a:solidFill>
                  <a:schemeClr val="tx1"/>
                </a:solidFill>
                <a:latin typeface="Arial" panose="020B0604020202020204" pitchFamily="34" charset="0"/>
              </a:rPr>
              <a:t> All rights reserved. Private and confidential.</a:t>
            </a:r>
            <a:endParaRPr lang="en-US" sz="800" b="0" i="0">
              <a:solidFill>
                <a:schemeClr val="tx1"/>
              </a:solidFill>
              <a:latin typeface="Arial" panose="020B0604020202020204" pitchFamily="34" charset="0"/>
            </a:endParaRPr>
          </a:p>
        </p:txBody>
      </p:sp>
      <p:pic>
        <p:nvPicPr>
          <p:cNvPr id="6" name="Picture 5">
            <a:extLst>
              <a:ext uri="{FF2B5EF4-FFF2-40B4-BE49-F238E27FC236}">
                <a16:creationId xmlns:a16="http://schemas.microsoft.com/office/drawing/2014/main" id="{E630BF1C-728E-DC7F-8BED-BCB6AC5E2D55}"/>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8" name="Date Placeholder 3">
            <a:extLst>
              <a:ext uri="{FF2B5EF4-FFF2-40B4-BE49-F238E27FC236}">
                <a16:creationId xmlns:a16="http://schemas.microsoft.com/office/drawing/2014/main" id="{BC33BFBE-1276-A1EF-D384-55B462BD42C7}"/>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tx1"/>
                </a:solidFill>
              </a:rPr>
              <a:t>Regence BlueShield of Idaho </a:t>
            </a:r>
          </a:p>
          <a:p>
            <a:pPr algn="r"/>
            <a:r>
              <a:rPr lang="en-US">
                <a:solidFill>
                  <a:schemeClr val="tx1"/>
                </a:solidFill>
              </a:rPr>
              <a:t>is an Independent Licensee of the Blue Cross and Blue Shield Association</a:t>
            </a:r>
          </a:p>
        </p:txBody>
      </p:sp>
    </p:spTree>
    <p:extLst>
      <p:ext uri="{BB962C8B-B14F-4D97-AF65-F5344CB8AC3E}">
        <p14:creationId xmlns:p14="http://schemas.microsoft.com/office/powerpoint/2010/main" val="397162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F">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284706-38A4-275C-0980-2EDC03858DA8}"/>
              </a:ext>
            </a:extLst>
          </p:cNvPr>
          <p:cNvSpPr/>
          <p:nvPr userDrawn="1"/>
        </p:nvSpPr>
        <p:spPr>
          <a:xfrm>
            <a:off x="-4317" y="6327648"/>
            <a:ext cx="12200634" cy="5303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solidFill>
                <a:schemeClr val="bg1"/>
              </a:solidFill>
            </a:endParaRPr>
          </a:p>
        </p:txBody>
      </p:sp>
      <p:sp>
        <p:nvSpPr>
          <p:cNvPr id="2" name="Title 1">
            <a:extLst>
              <a:ext uri="{FF2B5EF4-FFF2-40B4-BE49-F238E27FC236}">
                <a16:creationId xmlns:a16="http://schemas.microsoft.com/office/drawing/2014/main" id="{A7D80224-5B06-3543-B1AD-2B92159A2AD2}"/>
              </a:ext>
            </a:extLst>
          </p:cNvPr>
          <p:cNvSpPr>
            <a:spLocks noGrp="1"/>
          </p:cNvSpPr>
          <p:nvPr>
            <p:ph type="title"/>
          </p:nvPr>
        </p:nvSpPr>
        <p:spPr>
          <a:xfrm>
            <a:off x="571500" y="1566217"/>
            <a:ext cx="7867650" cy="2852737"/>
          </a:xfrm>
        </p:spPr>
        <p:txBody>
          <a:bodyPr anchor="b"/>
          <a:lstStyle>
            <a:lvl1pPr>
              <a:lnSpc>
                <a:spcPct val="85000"/>
              </a:lnSpc>
              <a:defRPr sz="4400" b="1" i="0">
                <a:solidFill>
                  <a:schemeClr val="bg1"/>
                </a:solidFill>
                <a:latin typeface="Georgia Pro"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8FCCCE64-B16B-354E-9702-5B56F4DD0671}"/>
              </a:ext>
            </a:extLst>
          </p:cNvPr>
          <p:cNvSpPr>
            <a:spLocks noGrp="1"/>
          </p:cNvSpPr>
          <p:nvPr>
            <p:ph type="body" idx="1"/>
          </p:nvPr>
        </p:nvSpPr>
        <p:spPr>
          <a:xfrm>
            <a:off x="571500" y="5047488"/>
            <a:ext cx="7867650" cy="9349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089335F8-66AF-B943-9B6D-0FE672F2E17D}"/>
              </a:ext>
            </a:extLst>
          </p:cNvPr>
          <p:cNvSpPr>
            <a:spLocks noGrp="1"/>
          </p:cNvSpPr>
          <p:nvPr>
            <p:ph type="sldNum" sz="quarter" idx="12"/>
          </p:nvPr>
        </p:nvSpPr>
        <p:spPr/>
        <p:txBody>
          <a:bodyPr/>
          <a:lstStyle>
            <a:lvl1pPr>
              <a:defRPr>
                <a:solidFill>
                  <a:schemeClr val="tx1"/>
                </a:solidFill>
              </a:defRPr>
            </a:lvl1pPr>
          </a:lstStyle>
          <a:p>
            <a:fld id="{6537EAB8-8ED8-D249-8396-3F7AA794C70A}" type="slidenum">
              <a:rPr lang="en-US" smtClean="0"/>
              <a:pPr/>
              <a:t>‹#›</a:t>
            </a:fld>
            <a:endParaRPr lang="en-US"/>
          </a:p>
        </p:txBody>
      </p:sp>
      <p:sp>
        <p:nvSpPr>
          <p:cNvPr id="5" name="Rectangle 4">
            <a:extLst>
              <a:ext uri="{FF2B5EF4-FFF2-40B4-BE49-F238E27FC236}">
                <a16:creationId xmlns:a16="http://schemas.microsoft.com/office/drawing/2014/main" id="{8A0F805C-8DBE-1BC5-F284-1B9CE865EE65}"/>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tx1"/>
                </a:solidFill>
                <a:latin typeface="Arial" panose="020B0604020202020204" pitchFamily="34" charset="0"/>
              </a:rPr>
              <a:t>© 2025 Regence.</a:t>
            </a:r>
            <a:r>
              <a:rPr lang="en-US" sz="800" b="0" i="0" baseline="0">
                <a:solidFill>
                  <a:schemeClr val="tx1"/>
                </a:solidFill>
                <a:latin typeface="Arial" panose="020B0604020202020204" pitchFamily="34" charset="0"/>
              </a:rPr>
              <a:t> All rights reserved. Private and confidential.</a:t>
            </a:r>
            <a:endParaRPr lang="en-US" sz="800" b="0" i="0">
              <a:solidFill>
                <a:schemeClr val="tx1"/>
              </a:solidFill>
              <a:latin typeface="Arial" panose="020B0604020202020204" pitchFamily="34" charset="0"/>
            </a:endParaRPr>
          </a:p>
        </p:txBody>
      </p:sp>
      <p:pic>
        <p:nvPicPr>
          <p:cNvPr id="9" name="Picture 8">
            <a:extLst>
              <a:ext uri="{FF2B5EF4-FFF2-40B4-BE49-F238E27FC236}">
                <a16:creationId xmlns:a16="http://schemas.microsoft.com/office/drawing/2014/main" id="{45621A8E-75C2-A417-5CF7-5D48A8EF0D6F}"/>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10" name="Date Placeholder 3">
            <a:extLst>
              <a:ext uri="{FF2B5EF4-FFF2-40B4-BE49-F238E27FC236}">
                <a16:creationId xmlns:a16="http://schemas.microsoft.com/office/drawing/2014/main" id="{D9A0DBAB-A9E2-3FCE-F66A-9B28F9DFDC55}"/>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tx1"/>
                </a:solidFill>
              </a:rPr>
              <a:t>Regence BlueShield of Idaho </a:t>
            </a:r>
          </a:p>
          <a:p>
            <a:pPr algn="r"/>
            <a:r>
              <a:rPr lang="en-US">
                <a:solidFill>
                  <a:schemeClr val="tx1"/>
                </a:solidFill>
              </a:rPr>
              <a:t>is an Independent Licensee of the Blue Cross and Blue Shield Association</a:t>
            </a:r>
          </a:p>
        </p:txBody>
      </p:sp>
    </p:spTree>
    <p:extLst>
      <p:ext uri="{BB962C8B-B14F-4D97-AF65-F5344CB8AC3E}">
        <p14:creationId xmlns:p14="http://schemas.microsoft.com/office/powerpoint/2010/main" val="493177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G">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964EB5-6793-D092-C926-817B17BDE156}"/>
              </a:ext>
            </a:extLst>
          </p:cNvPr>
          <p:cNvSpPr/>
          <p:nvPr userDrawn="1"/>
        </p:nvSpPr>
        <p:spPr>
          <a:xfrm>
            <a:off x="-4317" y="6327648"/>
            <a:ext cx="12200634" cy="530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solidFill>
                <a:schemeClr val="bg1"/>
              </a:solidFill>
            </a:endParaRPr>
          </a:p>
        </p:txBody>
      </p:sp>
      <p:sp>
        <p:nvSpPr>
          <p:cNvPr id="2" name="Title 1">
            <a:extLst>
              <a:ext uri="{FF2B5EF4-FFF2-40B4-BE49-F238E27FC236}">
                <a16:creationId xmlns:a16="http://schemas.microsoft.com/office/drawing/2014/main" id="{A7D80224-5B06-3543-B1AD-2B92159A2AD2}"/>
              </a:ext>
            </a:extLst>
          </p:cNvPr>
          <p:cNvSpPr>
            <a:spLocks noGrp="1"/>
          </p:cNvSpPr>
          <p:nvPr>
            <p:ph type="title"/>
          </p:nvPr>
        </p:nvSpPr>
        <p:spPr>
          <a:xfrm>
            <a:off x="571500" y="1566217"/>
            <a:ext cx="7867650" cy="2852737"/>
          </a:xfrm>
        </p:spPr>
        <p:txBody>
          <a:bodyPr anchor="b"/>
          <a:lstStyle>
            <a:lvl1pPr>
              <a:lnSpc>
                <a:spcPct val="85000"/>
              </a:lnSpc>
              <a:defRPr sz="4400" b="1" i="0">
                <a:solidFill>
                  <a:schemeClr val="bg1"/>
                </a:solidFill>
                <a:latin typeface="Georgia Pro"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8FCCCE64-B16B-354E-9702-5B56F4DD0671}"/>
              </a:ext>
            </a:extLst>
          </p:cNvPr>
          <p:cNvSpPr>
            <a:spLocks noGrp="1"/>
          </p:cNvSpPr>
          <p:nvPr>
            <p:ph type="body" idx="1"/>
          </p:nvPr>
        </p:nvSpPr>
        <p:spPr>
          <a:xfrm>
            <a:off x="576072" y="5047488"/>
            <a:ext cx="7867650" cy="9349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089335F8-66AF-B943-9B6D-0FE672F2E17D}"/>
              </a:ext>
            </a:extLst>
          </p:cNvPr>
          <p:cNvSpPr>
            <a:spLocks noGrp="1"/>
          </p:cNvSpPr>
          <p:nvPr>
            <p:ph type="sldNum" sz="quarter" idx="12"/>
          </p:nvPr>
        </p:nvSpPr>
        <p:spPr/>
        <p:txBody>
          <a:bodyPr/>
          <a:lstStyle>
            <a:lvl1pPr>
              <a:defRPr>
                <a:solidFill>
                  <a:schemeClr val="bg1"/>
                </a:solidFill>
              </a:defRPr>
            </a:lvl1pPr>
          </a:lstStyle>
          <a:p>
            <a:fld id="{6537EAB8-8ED8-D249-8396-3F7AA794C70A}" type="slidenum">
              <a:rPr lang="en-US" smtClean="0"/>
              <a:pPr/>
              <a:t>‹#›</a:t>
            </a:fld>
            <a:endParaRPr lang="en-US"/>
          </a:p>
        </p:txBody>
      </p:sp>
      <p:sp>
        <p:nvSpPr>
          <p:cNvPr id="10" name="Rectangle 9">
            <a:extLst>
              <a:ext uri="{FF2B5EF4-FFF2-40B4-BE49-F238E27FC236}">
                <a16:creationId xmlns:a16="http://schemas.microsoft.com/office/drawing/2014/main" id="{C19FAB45-B8C0-25D8-4262-D5CEFB795F14}"/>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pic>
        <p:nvPicPr>
          <p:cNvPr id="5" name="Picture 4">
            <a:extLst>
              <a:ext uri="{FF2B5EF4-FFF2-40B4-BE49-F238E27FC236}">
                <a16:creationId xmlns:a16="http://schemas.microsoft.com/office/drawing/2014/main" id="{058C547E-DF45-A830-69D8-2EFB37D3F063}"/>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7" name="Date Placeholder 3">
            <a:extLst>
              <a:ext uri="{FF2B5EF4-FFF2-40B4-BE49-F238E27FC236}">
                <a16:creationId xmlns:a16="http://schemas.microsoft.com/office/drawing/2014/main" id="{9302E5DE-2531-E5B8-E013-29CA188FF502}"/>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Regence BlueShield of Idaho </a:t>
            </a:r>
          </a:p>
          <a:p>
            <a:pPr algn="r"/>
            <a:r>
              <a:rPr lang="en-US">
                <a:solidFill>
                  <a:schemeClr val="bg1"/>
                </a:solidFill>
              </a:rPr>
              <a:t>is an Independent Licensee of the Blue Cross and Blue Shield Association</a:t>
            </a:r>
          </a:p>
        </p:txBody>
      </p:sp>
    </p:spTree>
    <p:extLst>
      <p:ext uri="{BB962C8B-B14F-4D97-AF65-F5344CB8AC3E}">
        <p14:creationId xmlns:p14="http://schemas.microsoft.com/office/powerpoint/2010/main" val="1838926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FA885-63CE-E368-1E39-346D2781A048}"/>
              </a:ext>
            </a:extLst>
          </p:cNvPr>
          <p:cNvSpPr/>
          <p:nvPr userDrawn="1"/>
        </p:nvSpPr>
        <p:spPr>
          <a:xfrm>
            <a:off x="-4317" y="6327648"/>
            <a:ext cx="12200634" cy="5303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solidFill>
                <a:schemeClr val="bg1"/>
              </a:solidFill>
            </a:endParaRPr>
          </a:p>
        </p:txBody>
      </p:sp>
      <p:sp>
        <p:nvSpPr>
          <p:cNvPr id="2" name="Title 1">
            <a:extLst>
              <a:ext uri="{FF2B5EF4-FFF2-40B4-BE49-F238E27FC236}">
                <a16:creationId xmlns:a16="http://schemas.microsoft.com/office/drawing/2014/main" id="{A7D80224-5B06-3543-B1AD-2B92159A2AD2}"/>
              </a:ext>
            </a:extLst>
          </p:cNvPr>
          <p:cNvSpPr>
            <a:spLocks noGrp="1"/>
          </p:cNvSpPr>
          <p:nvPr>
            <p:ph type="title"/>
          </p:nvPr>
        </p:nvSpPr>
        <p:spPr>
          <a:xfrm>
            <a:off x="571500" y="1566217"/>
            <a:ext cx="7867650" cy="2852737"/>
          </a:xfrm>
        </p:spPr>
        <p:txBody>
          <a:bodyPr anchor="b"/>
          <a:lstStyle>
            <a:lvl1pPr>
              <a:lnSpc>
                <a:spcPct val="85000"/>
              </a:lnSpc>
              <a:defRPr sz="4400" b="1" i="0">
                <a:solidFill>
                  <a:schemeClr val="bg1"/>
                </a:solidFill>
                <a:latin typeface="Georgia Pro"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8FCCCE64-B16B-354E-9702-5B56F4DD0671}"/>
              </a:ext>
            </a:extLst>
          </p:cNvPr>
          <p:cNvSpPr>
            <a:spLocks noGrp="1"/>
          </p:cNvSpPr>
          <p:nvPr>
            <p:ph type="body" idx="1"/>
          </p:nvPr>
        </p:nvSpPr>
        <p:spPr>
          <a:xfrm>
            <a:off x="571500" y="5047488"/>
            <a:ext cx="7867650" cy="9349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089335F8-66AF-B943-9B6D-0FE672F2E17D}"/>
              </a:ext>
            </a:extLst>
          </p:cNvPr>
          <p:cNvSpPr>
            <a:spLocks noGrp="1"/>
          </p:cNvSpPr>
          <p:nvPr>
            <p:ph type="sldNum" sz="quarter" idx="12"/>
          </p:nvPr>
        </p:nvSpPr>
        <p:spPr/>
        <p:txBody>
          <a:bodyPr/>
          <a:lstStyle>
            <a:lvl1pPr>
              <a:defRPr>
                <a:solidFill>
                  <a:schemeClr val="tx1"/>
                </a:solidFill>
              </a:defRPr>
            </a:lvl1pPr>
          </a:lstStyle>
          <a:p>
            <a:fld id="{6537EAB8-8ED8-D249-8396-3F7AA794C70A}" type="slidenum">
              <a:rPr lang="en-US" smtClean="0"/>
              <a:pPr/>
              <a:t>‹#›</a:t>
            </a:fld>
            <a:endParaRPr lang="en-US"/>
          </a:p>
        </p:txBody>
      </p:sp>
      <p:sp>
        <p:nvSpPr>
          <p:cNvPr id="5" name="Rectangle 4">
            <a:extLst>
              <a:ext uri="{FF2B5EF4-FFF2-40B4-BE49-F238E27FC236}">
                <a16:creationId xmlns:a16="http://schemas.microsoft.com/office/drawing/2014/main" id="{ED2BA273-25C1-4DFD-BF4A-BC8F75C576C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tx1"/>
                </a:solidFill>
                <a:latin typeface="Arial" panose="020B0604020202020204" pitchFamily="34" charset="0"/>
              </a:rPr>
              <a:t>© 2025 Regence.</a:t>
            </a:r>
            <a:r>
              <a:rPr lang="en-US" sz="800" b="0" i="0" baseline="0">
                <a:solidFill>
                  <a:schemeClr val="tx1"/>
                </a:solidFill>
                <a:latin typeface="Arial" panose="020B0604020202020204" pitchFamily="34" charset="0"/>
              </a:rPr>
              <a:t> All rights reserved. Private and confidential.</a:t>
            </a:r>
            <a:endParaRPr lang="en-US" sz="800" b="0" i="0">
              <a:solidFill>
                <a:schemeClr val="tx1"/>
              </a:solidFill>
              <a:latin typeface="Arial" panose="020B0604020202020204" pitchFamily="34" charset="0"/>
            </a:endParaRPr>
          </a:p>
        </p:txBody>
      </p:sp>
      <p:pic>
        <p:nvPicPr>
          <p:cNvPr id="7" name="Picture 6">
            <a:extLst>
              <a:ext uri="{FF2B5EF4-FFF2-40B4-BE49-F238E27FC236}">
                <a16:creationId xmlns:a16="http://schemas.microsoft.com/office/drawing/2014/main" id="{766A7F84-1E4D-C9D6-E361-CD28BB1618D2}"/>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9" name="Date Placeholder 3">
            <a:extLst>
              <a:ext uri="{FF2B5EF4-FFF2-40B4-BE49-F238E27FC236}">
                <a16:creationId xmlns:a16="http://schemas.microsoft.com/office/drawing/2014/main" id="{F61188AC-CA2D-4816-0536-59BEF3172B9C}"/>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tx1"/>
                </a:solidFill>
              </a:rPr>
              <a:t>Regence BlueShield of Idaho </a:t>
            </a:r>
          </a:p>
          <a:p>
            <a:pPr algn="r"/>
            <a:r>
              <a:rPr lang="en-US">
                <a:solidFill>
                  <a:schemeClr val="tx1"/>
                </a:solidFill>
              </a:rPr>
              <a:t>is an Independent Licensee of the Blue Cross and Blue Shield Association</a:t>
            </a:r>
          </a:p>
        </p:txBody>
      </p:sp>
    </p:spTree>
    <p:extLst>
      <p:ext uri="{BB962C8B-B14F-4D97-AF65-F5344CB8AC3E}">
        <p14:creationId xmlns:p14="http://schemas.microsoft.com/office/powerpoint/2010/main" val="3175179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I">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B4BC8B-9029-B8F9-238A-87C8D20E84B6}"/>
              </a:ext>
            </a:extLst>
          </p:cNvPr>
          <p:cNvSpPr/>
          <p:nvPr userDrawn="1"/>
        </p:nvSpPr>
        <p:spPr>
          <a:xfrm>
            <a:off x="-4317" y="6327648"/>
            <a:ext cx="12200634" cy="530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solidFill>
                <a:schemeClr val="bg1"/>
              </a:solidFill>
            </a:endParaRPr>
          </a:p>
        </p:txBody>
      </p:sp>
      <p:sp>
        <p:nvSpPr>
          <p:cNvPr id="2" name="Title 1">
            <a:extLst>
              <a:ext uri="{FF2B5EF4-FFF2-40B4-BE49-F238E27FC236}">
                <a16:creationId xmlns:a16="http://schemas.microsoft.com/office/drawing/2014/main" id="{A7D80224-5B06-3543-B1AD-2B92159A2AD2}"/>
              </a:ext>
            </a:extLst>
          </p:cNvPr>
          <p:cNvSpPr>
            <a:spLocks noGrp="1"/>
          </p:cNvSpPr>
          <p:nvPr>
            <p:ph type="title"/>
          </p:nvPr>
        </p:nvSpPr>
        <p:spPr>
          <a:xfrm>
            <a:off x="571500" y="1566217"/>
            <a:ext cx="7867650" cy="2852737"/>
          </a:xfrm>
        </p:spPr>
        <p:txBody>
          <a:bodyPr anchor="b"/>
          <a:lstStyle>
            <a:lvl1pPr>
              <a:lnSpc>
                <a:spcPct val="85000"/>
              </a:lnSpc>
              <a:defRPr sz="4400" b="1" i="0">
                <a:solidFill>
                  <a:schemeClr val="tx1"/>
                </a:solidFill>
                <a:latin typeface="Georgia Pro"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8FCCCE64-B16B-354E-9702-5B56F4DD0671}"/>
              </a:ext>
            </a:extLst>
          </p:cNvPr>
          <p:cNvSpPr>
            <a:spLocks noGrp="1"/>
          </p:cNvSpPr>
          <p:nvPr>
            <p:ph type="body" idx="1"/>
          </p:nvPr>
        </p:nvSpPr>
        <p:spPr>
          <a:xfrm>
            <a:off x="571500" y="5047488"/>
            <a:ext cx="7867650" cy="934944"/>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089335F8-66AF-B943-9B6D-0FE672F2E17D}"/>
              </a:ext>
            </a:extLst>
          </p:cNvPr>
          <p:cNvSpPr>
            <a:spLocks noGrp="1"/>
          </p:cNvSpPr>
          <p:nvPr>
            <p:ph type="sldNum" sz="quarter" idx="12"/>
          </p:nvPr>
        </p:nvSpPr>
        <p:spPr/>
        <p:txBody>
          <a:bodyPr/>
          <a:lstStyle>
            <a:lvl1pPr>
              <a:defRPr>
                <a:solidFill>
                  <a:schemeClr val="bg1"/>
                </a:solidFill>
              </a:defRPr>
            </a:lvl1pPr>
          </a:lstStyle>
          <a:p>
            <a:fld id="{6537EAB8-8ED8-D249-8396-3F7AA794C70A}" type="slidenum">
              <a:rPr lang="en-US" smtClean="0"/>
              <a:pPr/>
              <a:t>‹#›</a:t>
            </a:fld>
            <a:endParaRPr lang="en-US"/>
          </a:p>
        </p:txBody>
      </p:sp>
      <p:sp>
        <p:nvSpPr>
          <p:cNvPr id="5" name="Rectangle 4">
            <a:extLst>
              <a:ext uri="{FF2B5EF4-FFF2-40B4-BE49-F238E27FC236}">
                <a16:creationId xmlns:a16="http://schemas.microsoft.com/office/drawing/2014/main" id="{ED2BA273-25C1-4DFD-BF4A-BC8F75C576C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pic>
        <p:nvPicPr>
          <p:cNvPr id="9" name="Picture 8">
            <a:extLst>
              <a:ext uri="{FF2B5EF4-FFF2-40B4-BE49-F238E27FC236}">
                <a16:creationId xmlns:a16="http://schemas.microsoft.com/office/drawing/2014/main" id="{C6354430-2820-299A-B5EC-03D7B5C8711A}"/>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10" name="Date Placeholder 3">
            <a:extLst>
              <a:ext uri="{FF2B5EF4-FFF2-40B4-BE49-F238E27FC236}">
                <a16:creationId xmlns:a16="http://schemas.microsoft.com/office/drawing/2014/main" id="{71AA08C7-80C2-CEB0-CCFE-EBFCAF1DC9AB}"/>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Regence BlueShield of Idaho </a:t>
            </a:r>
          </a:p>
          <a:p>
            <a:pPr algn="r"/>
            <a:r>
              <a:rPr lang="en-US">
                <a:solidFill>
                  <a:schemeClr val="bg1"/>
                </a:solidFill>
              </a:rPr>
              <a:t>is an Independent Licensee of the Blue Cross and Blue Shield Association</a:t>
            </a:r>
          </a:p>
        </p:txBody>
      </p:sp>
    </p:spTree>
    <p:extLst>
      <p:ext uri="{BB962C8B-B14F-4D97-AF65-F5344CB8AC3E}">
        <p14:creationId xmlns:p14="http://schemas.microsoft.com/office/powerpoint/2010/main" val="4035203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J">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09E9E7-EBC6-A10E-1D4D-33616E678A30}"/>
              </a:ext>
            </a:extLst>
          </p:cNvPr>
          <p:cNvSpPr/>
          <p:nvPr userDrawn="1"/>
        </p:nvSpPr>
        <p:spPr>
          <a:xfrm>
            <a:off x="-3048" y="6327648"/>
            <a:ext cx="12198096" cy="530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solidFill>
                <a:schemeClr val="bg1"/>
              </a:solidFill>
            </a:endParaRPr>
          </a:p>
        </p:txBody>
      </p:sp>
      <p:sp>
        <p:nvSpPr>
          <p:cNvPr id="2" name="Title 1">
            <a:extLst>
              <a:ext uri="{FF2B5EF4-FFF2-40B4-BE49-F238E27FC236}">
                <a16:creationId xmlns:a16="http://schemas.microsoft.com/office/drawing/2014/main" id="{A7D80224-5B06-3543-B1AD-2B92159A2AD2}"/>
              </a:ext>
            </a:extLst>
          </p:cNvPr>
          <p:cNvSpPr>
            <a:spLocks noGrp="1"/>
          </p:cNvSpPr>
          <p:nvPr>
            <p:ph type="title"/>
          </p:nvPr>
        </p:nvSpPr>
        <p:spPr>
          <a:xfrm>
            <a:off x="571500" y="1566217"/>
            <a:ext cx="7867650" cy="2852737"/>
          </a:xfrm>
        </p:spPr>
        <p:txBody>
          <a:bodyPr anchor="b"/>
          <a:lstStyle>
            <a:lvl1pPr>
              <a:lnSpc>
                <a:spcPct val="85000"/>
              </a:lnSpc>
              <a:defRPr sz="4400" b="1" i="0">
                <a:solidFill>
                  <a:schemeClr val="tx1"/>
                </a:solidFill>
                <a:latin typeface="Georgia Pro"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8FCCCE64-B16B-354E-9702-5B56F4DD0671}"/>
              </a:ext>
            </a:extLst>
          </p:cNvPr>
          <p:cNvSpPr>
            <a:spLocks noGrp="1"/>
          </p:cNvSpPr>
          <p:nvPr>
            <p:ph type="body" idx="1"/>
          </p:nvPr>
        </p:nvSpPr>
        <p:spPr>
          <a:xfrm>
            <a:off x="571500" y="5047488"/>
            <a:ext cx="7867650" cy="934944"/>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089335F8-66AF-B943-9B6D-0FE672F2E17D}"/>
              </a:ext>
            </a:extLst>
          </p:cNvPr>
          <p:cNvSpPr>
            <a:spLocks noGrp="1"/>
          </p:cNvSpPr>
          <p:nvPr>
            <p:ph type="sldNum" sz="quarter" idx="12"/>
          </p:nvPr>
        </p:nvSpPr>
        <p:spPr/>
        <p:txBody>
          <a:bodyPr/>
          <a:lstStyle>
            <a:lvl1pPr>
              <a:defRPr>
                <a:solidFill>
                  <a:schemeClr val="bg1"/>
                </a:solidFill>
              </a:defRPr>
            </a:lvl1pPr>
          </a:lstStyle>
          <a:p>
            <a:fld id="{6537EAB8-8ED8-D249-8396-3F7AA794C70A}" type="slidenum">
              <a:rPr lang="en-US" smtClean="0"/>
              <a:pPr/>
              <a:t>‹#›</a:t>
            </a:fld>
            <a:endParaRPr lang="en-US"/>
          </a:p>
        </p:txBody>
      </p:sp>
      <p:sp>
        <p:nvSpPr>
          <p:cNvPr id="5" name="Rectangle 4">
            <a:extLst>
              <a:ext uri="{FF2B5EF4-FFF2-40B4-BE49-F238E27FC236}">
                <a16:creationId xmlns:a16="http://schemas.microsoft.com/office/drawing/2014/main" id="{ED2BA273-25C1-4DFD-BF4A-BC8F75C576C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pic>
        <p:nvPicPr>
          <p:cNvPr id="9" name="Picture 8">
            <a:extLst>
              <a:ext uri="{FF2B5EF4-FFF2-40B4-BE49-F238E27FC236}">
                <a16:creationId xmlns:a16="http://schemas.microsoft.com/office/drawing/2014/main" id="{DCE04E1C-2EE3-CD69-CD96-32A221067FFD}"/>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12" name="Date Placeholder 3">
            <a:extLst>
              <a:ext uri="{FF2B5EF4-FFF2-40B4-BE49-F238E27FC236}">
                <a16:creationId xmlns:a16="http://schemas.microsoft.com/office/drawing/2014/main" id="{3475212A-FCD3-0EA7-BF13-38E223E793CC}"/>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Regence BlueShield of Idaho </a:t>
            </a:r>
          </a:p>
          <a:p>
            <a:pPr algn="r"/>
            <a:r>
              <a:rPr lang="en-US">
                <a:solidFill>
                  <a:schemeClr val="bg1"/>
                </a:solidFill>
              </a:rPr>
              <a:t>is an Independent Licensee of the Blue Cross and Blue Shield Association</a:t>
            </a:r>
          </a:p>
        </p:txBody>
      </p:sp>
    </p:spTree>
    <p:extLst>
      <p:ext uri="{BB962C8B-B14F-4D97-AF65-F5344CB8AC3E}">
        <p14:creationId xmlns:p14="http://schemas.microsoft.com/office/powerpoint/2010/main" val="841639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Block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682B-F1F0-2A41-B9A3-FA109D8EBF49}"/>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74EB0BF-4D78-A947-A95C-E374D888C40E}"/>
              </a:ext>
            </a:extLst>
          </p:cNvPr>
          <p:cNvSpPr>
            <a:spLocks noGrp="1"/>
          </p:cNvSpPr>
          <p:nvPr>
            <p:ph idx="1"/>
          </p:nvPr>
        </p:nvSpPr>
        <p:spPr>
          <a:xfrm>
            <a:off x="571500" y="1690688"/>
            <a:ext cx="1010508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C77BBD-0B93-024E-90CC-BE7EA85717EA}"/>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9" name="Text Placeholder 8">
            <a:extLst>
              <a:ext uri="{FF2B5EF4-FFF2-40B4-BE49-F238E27FC236}">
                <a16:creationId xmlns:a16="http://schemas.microsoft.com/office/drawing/2014/main" id="{4254CC0D-B962-994A-B1D8-4F658483FDD2}"/>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65867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solidFill>
                <a:schemeClr val="bg1"/>
              </a:solidFill>
            </a:endParaRPr>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2" y="2025040"/>
            <a:ext cx="8621715" cy="2387600"/>
          </a:xfrm>
        </p:spPr>
        <p:txBody>
          <a:bodyPr anchor="b"/>
          <a:lstStyle>
            <a:lvl1pPr algn="l">
              <a:lnSpc>
                <a:spcPct val="85000"/>
              </a:lnSpc>
              <a:defRPr sz="5000" b="1" i="0">
                <a:solidFill>
                  <a:schemeClr val="tx2"/>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1" y="4987154"/>
            <a:ext cx="8621715" cy="572110"/>
          </a:xfrm>
        </p:spPr>
        <p:txBody>
          <a:bodyPr lIns="0" tIns="0" rIns="0" bIns="0"/>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1" y="5556089"/>
            <a:ext cx="8621715" cy="666750"/>
          </a:xfrm>
        </p:spPr>
        <p:txBody>
          <a:bodyPr lIns="0" tIns="0" rIns="0" bIns="0"/>
          <a:lstStyle>
            <a:lvl1pPr marL="0" indent="0">
              <a:buNone/>
              <a:defRPr>
                <a:solidFill>
                  <a:schemeClr val="tx2"/>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884AE940-7FAE-A4A5-0B73-DD4465330618}"/>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tx1"/>
                </a:solidFill>
                <a:latin typeface="Arial" panose="020B0604020202020204" pitchFamily="34" charset="0"/>
              </a:rPr>
              <a:t>© 2025 Regence.</a:t>
            </a:r>
            <a:r>
              <a:rPr lang="en-US" sz="800" b="0" i="0" baseline="0">
                <a:solidFill>
                  <a:schemeClr val="tx1"/>
                </a:solidFill>
                <a:latin typeface="Arial" panose="020B0604020202020204" pitchFamily="34" charset="0"/>
              </a:rPr>
              <a:t> All rights reserved. Private and confidential.</a:t>
            </a:r>
            <a:endParaRPr lang="en-US" sz="800" b="0" i="0">
              <a:solidFill>
                <a:schemeClr val="tx1"/>
              </a:solidFill>
              <a:latin typeface="Arial" panose="020B0604020202020204" pitchFamily="34" charset="0"/>
            </a:endParaRPr>
          </a:p>
        </p:txBody>
      </p:sp>
      <p:sp>
        <p:nvSpPr>
          <p:cNvPr id="4" name="Rectangle 3">
            <a:extLst>
              <a:ext uri="{FF2B5EF4-FFF2-40B4-BE49-F238E27FC236}">
                <a16:creationId xmlns:a16="http://schemas.microsoft.com/office/drawing/2014/main" id="{5CA43910-5297-1BCB-7143-772C19E6C5BE}"/>
              </a:ext>
            </a:extLst>
          </p:cNvPr>
          <p:cNvSpPr/>
          <p:nvPr userDrawn="1"/>
        </p:nvSpPr>
        <p:spPr>
          <a:xfrm>
            <a:off x="-4317" y="6327648"/>
            <a:ext cx="12200634" cy="5303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solidFill>
                <a:schemeClr val="bg1"/>
              </a:solidFill>
            </a:endParaRPr>
          </a:p>
        </p:txBody>
      </p:sp>
      <p:sp>
        <p:nvSpPr>
          <p:cNvPr id="5" name="Rectangle 4">
            <a:extLst>
              <a:ext uri="{FF2B5EF4-FFF2-40B4-BE49-F238E27FC236}">
                <a16:creationId xmlns:a16="http://schemas.microsoft.com/office/drawing/2014/main" id="{C95CFFD2-7632-8C46-84CA-CE650E62E7A2}"/>
              </a:ext>
            </a:extLst>
          </p:cNvPr>
          <p:cNvSpPr/>
          <p:nvPr userDrawn="1"/>
        </p:nvSpPr>
        <p:spPr>
          <a:xfrm>
            <a:off x="562866" y="6590139"/>
            <a:ext cx="3213031" cy="123111"/>
          </a:xfrm>
          <a:prstGeom prst="rect">
            <a:avLst/>
          </a:prstGeom>
        </p:spPr>
        <p:txBody>
          <a:bodyPr wrap="square" lIns="0" tIns="0" rIns="0" bIns="0">
            <a:spAutoFit/>
          </a:bodyPr>
          <a:lstStyle/>
          <a:p>
            <a:r>
              <a:rPr lang="en-US" sz="800" b="0" i="0">
                <a:solidFill>
                  <a:schemeClr val="tx1"/>
                </a:solidFill>
                <a:latin typeface="Arial" panose="020B0604020202020204" pitchFamily="34" charset="0"/>
              </a:rPr>
              <a:t>© 2025 Regence.</a:t>
            </a:r>
            <a:r>
              <a:rPr lang="en-US" sz="800" b="0" i="0" baseline="0">
                <a:solidFill>
                  <a:schemeClr val="tx1"/>
                </a:solidFill>
                <a:latin typeface="Arial" panose="020B0604020202020204" pitchFamily="34" charset="0"/>
              </a:rPr>
              <a:t> All rights reserved. Private and confidential.</a:t>
            </a:r>
            <a:endParaRPr lang="en-US" sz="800" b="0" i="0">
              <a:solidFill>
                <a:schemeClr val="tx1"/>
              </a:solidFill>
              <a:latin typeface="Arial" panose="020B0604020202020204" pitchFamily="34" charset="0"/>
            </a:endParaRPr>
          </a:p>
        </p:txBody>
      </p:sp>
      <p:sp>
        <p:nvSpPr>
          <p:cNvPr id="7" name="TextBox 6">
            <a:extLst>
              <a:ext uri="{FF2B5EF4-FFF2-40B4-BE49-F238E27FC236}">
                <a16:creationId xmlns:a16="http://schemas.microsoft.com/office/drawing/2014/main" id="{AB3E2C06-D7B1-5740-9476-8FBBFDFA274B}"/>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9" name="Graphic 8">
            <a:extLst>
              <a:ext uri="{FF2B5EF4-FFF2-40B4-BE49-F238E27FC236}">
                <a16:creationId xmlns:a16="http://schemas.microsoft.com/office/drawing/2014/main" id="{02792CB1-B70B-193C-DF8E-99376283D46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1500" y="0"/>
            <a:ext cx="1920240" cy="1440180"/>
          </a:xfrm>
          <a:prstGeom prst="rect">
            <a:avLst/>
          </a:prstGeom>
        </p:spPr>
      </p:pic>
    </p:spTree>
    <p:extLst>
      <p:ext uri="{BB962C8B-B14F-4D97-AF65-F5344CB8AC3E}">
        <p14:creationId xmlns:p14="http://schemas.microsoft.com/office/powerpoint/2010/main" val="422282672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ingle Block B">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682B-F1F0-2A41-B9A3-FA109D8EBF49}"/>
              </a:ext>
            </a:extLst>
          </p:cNvPr>
          <p:cNvSpPr>
            <a:spLocks noGrp="1"/>
          </p:cNvSpPr>
          <p:nvPr>
            <p:ph type="title"/>
          </p:nvPr>
        </p:nvSpPr>
        <p:spPr/>
        <p:txBody>
          <a:bodyPr/>
          <a:lstStyle>
            <a:lvl1pPr>
              <a:defRPr b="1" i="0">
                <a:solidFill>
                  <a:schemeClr val="bg1"/>
                </a:solidFill>
                <a:latin typeface="Georgia Pro"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74EB0BF-4D78-A947-A95C-E374D888C40E}"/>
              </a:ext>
            </a:extLst>
          </p:cNvPr>
          <p:cNvSpPr>
            <a:spLocks noGrp="1"/>
          </p:cNvSpPr>
          <p:nvPr>
            <p:ph idx="1"/>
          </p:nvPr>
        </p:nvSpPr>
        <p:spPr>
          <a:xfrm>
            <a:off x="571500" y="1690688"/>
            <a:ext cx="10105086" cy="45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C77BBD-0B93-024E-90CC-BE7EA85717EA}"/>
              </a:ext>
            </a:extLst>
          </p:cNvPr>
          <p:cNvSpPr>
            <a:spLocks noGrp="1"/>
          </p:cNvSpPr>
          <p:nvPr>
            <p:ph type="sldNum" sz="quarter" idx="12"/>
          </p:nvPr>
        </p:nvSpPr>
        <p:spPr/>
        <p:txBody>
          <a:bodyPr/>
          <a:lstStyle>
            <a:lvl1pPr>
              <a:defRPr>
                <a:solidFill>
                  <a:schemeClr val="bg1"/>
                </a:solidFill>
              </a:defRPr>
            </a:lvl1pPr>
          </a:lstStyle>
          <a:p>
            <a:fld id="{6537EAB8-8ED8-D249-8396-3F7AA794C70A}" type="slidenum">
              <a:rPr lang="en-US" smtClean="0"/>
              <a:pPr/>
              <a:t>‹#›</a:t>
            </a:fld>
            <a:endParaRPr lang="en-US"/>
          </a:p>
        </p:txBody>
      </p:sp>
      <p:sp>
        <p:nvSpPr>
          <p:cNvPr id="9" name="Text Placeholder 8">
            <a:extLst>
              <a:ext uri="{FF2B5EF4-FFF2-40B4-BE49-F238E27FC236}">
                <a16:creationId xmlns:a16="http://schemas.microsoft.com/office/drawing/2014/main" id="{4254CC0D-B962-994A-B1D8-4F658483FDD2}"/>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bg1"/>
                </a:solidFill>
                <a:latin typeface="+mn-lt"/>
              </a:defRPr>
            </a:lvl1pPr>
          </a:lstStyle>
          <a:p>
            <a:pPr lvl="0"/>
            <a:r>
              <a:rPr lang="en-US"/>
              <a:t>Click to edit Master text styles</a:t>
            </a:r>
          </a:p>
        </p:txBody>
      </p:sp>
      <p:sp>
        <p:nvSpPr>
          <p:cNvPr id="5" name="Rectangle 4">
            <a:extLst>
              <a:ext uri="{FF2B5EF4-FFF2-40B4-BE49-F238E27FC236}">
                <a16:creationId xmlns:a16="http://schemas.microsoft.com/office/drawing/2014/main" id="{86025D80-8F13-E757-665C-73E3C7C86C61}"/>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pic>
        <p:nvPicPr>
          <p:cNvPr id="8" name="Picture 7">
            <a:extLst>
              <a:ext uri="{FF2B5EF4-FFF2-40B4-BE49-F238E27FC236}">
                <a16:creationId xmlns:a16="http://schemas.microsoft.com/office/drawing/2014/main" id="{4BDD7CFB-4AC6-375B-CBAC-EDEAF455CD8A}"/>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10" name="Date Placeholder 3">
            <a:extLst>
              <a:ext uri="{FF2B5EF4-FFF2-40B4-BE49-F238E27FC236}">
                <a16:creationId xmlns:a16="http://schemas.microsoft.com/office/drawing/2014/main" id="{2A922DFF-6F40-A17E-6756-EBD0DFF143D0}"/>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Regence BlueShield of Idaho </a:t>
            </a:r>
          </a:p>
          <a:p>
            <a:pPr algn="r"/>
            <a:r>
              <a:rPr lang="en-US">
                <a:solidFill>
                  <a:schemeClr val="bg1"/>
                </a:solidFill>
              </a:rPr>
              <a:t>is an Independent Licensee of the Blue Cross and Blue Shield Association</a:t>
            </a:r>
          </a:p>
        </p:txBody>
      </p:sp>
    </p:spTree>
    <p:extLst>
      <p:ext uri="{BB962C8B-B14F-4D97-AF65-F5344CB8AC3E}">
        <p14:creationId xmlns:p14="http://schemas.microsoft.com/office/powerpoint/2010/main" val="3988538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BCA14B-8AF8-FC49-8CA1-F3C1AF52E569}"/>
              </a:ext>
            </a:extLst>
          </p:cNvPr>
          <p:cNvSpPr>
            <a:spLocks noGrp="1"/>
          </p:cNvSpPr>
          <p:nvPr>
            <p:ph sz="half" idx="1"/>
          </p:nvPr>
        </p:nvSpPr>
        <p:spPr>
          <a:xfrm>
            <a:off x="571500" y="1691640"/>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6422721" y="1691640"/>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306845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Boxed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BCA14B-8AF8-FC49-8CA1-F3C1AF52E569}"/>
              </a:ext>
            </a:extLst>
          </p:cNvPr>
          <p:cNvSpPr>
            <a:spLocks noGrp="1"/>
          </p:cNvSpPr>
          <p:nvPr>
            <p:ph sz="half" idx="1"/>
          </p:nvPr>
        </p:nvSpPr>
        <p:spPr>
          <a:xfrm>
            <a:off x="571500" y="1691640"/>
            <a:ext cx="5181600" cy="4572000"/>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6422721" y="1691640"/>
            <a:ext cx="5181600" cy="4572000"/>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043310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oxe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BCA14B-8AF8-FC49-8CA1-F3C1AF52E569}"/>
              </a:ext>
            </a:extLst>
          </p:cNvPr>
          <p:cNvSpPr>
            <a:spLocks noGrp="1"/>
          </p:cNvSpPr>
          <p:nvPr>
            <p:ph sz="half" idx="1"/>
          </p:nvPr>
        </p:nvSpPr>
        <p:spPr>
          <a:xfrm>
            <a:off x="571500" y="1691640"/>
            <a:ext cx="5181600" cy="4572000"/>
          </a:xfrm>
          <a:solidFill>
            <a:schemeClr val="accent3"/>
          </a:solidFill>
        </p:spPr>
        <p:txBody>
          <a:bodyPr lIns="182880" tIns="182880" rIns="182880" b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6422721" y="1691640"/>
            <a:ext cx="5181600" cy="4572000"/>
          </a:xfrm>
          <a:solidFill>
            <a:schemeClr val="accent3"/>
          </a:solidFill>
        </p:spPr>
        <p:txBody>
          <a:bodyPr lIns="182880" tIns="182880" rIns="182880" b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3377085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Boxe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BCA14B-8AF8-FC49-8CA1-F3C1AF52E569}"/>
              </a:ext>
            </a:extLst>
          </p:cNvPr>
          <p:cNvSpPr>
            <a:spLocks noGrp="1"/>
          </p:cNvSpPr>
          <p:nvPr>
            <p:ph sz="half" idx="1"/>
          </p:nvPr>
        </p:nvSpPr>
        <p:spPr>
          <a:xfrm>
            <a:off x="571500" y="1691640"/>
            <a:ext cx="5181600" cy="4572000"/>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6422721" y="1691640"/>
            <a:ext cx="5181600" cy="4572000"/>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3519628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Header Boxed 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AD744-B2EC-AC47-8D8D-B07231B3995F}"/>
              </a:ext>
            </a:extLst>
          </p:cNvPr>
          <p:cNvSpPr>
            <a:spLocks noGrp="1"/>
          </p:cNvSpPr>
          <p:nvPr>
            <p:ph type="body" idx="1"/>
          </p:nvPr>
        </p:nvSpPr>
        <p:spPr>
          <a:xfrm>
            <a:off x="571499" y="1545169"/>
            <a:ext cx="5394960" cy="959906"/>
          </a:xfrm>
          <a:solidFill>
            <a:schemeClr val="accent3"/>
          </a:solidFill>
        </p:spPr>
        <p:txBody>
          <a:bodyPr lIns="182880" tIns="182880" rIns="182880" bIns="182880" anchor="ctr">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34A957-5364-D044-A4C3-59D625A4D798}"/>
              </a:ext>
            </a:extLst>
          </p:cNvPr>
          <p:cNvSpPr>
            <a:spLocks noGrp="1"/>
          </p:cNvSpPr>
          <p:nvPr>
            <p:ph sz="half" idx="2"/>
          </p:nvPr>
        </p:nvSpPr>
        <p:spPr>
          <a:xfrm>
            <a:off x="571499" y="2505075"/>
            <a:ext cx="5394960" cy="3684588"/>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57533-AB6E-0540-B75C-BA14314D00E7}"/>
              </a:ext>
            </a:extLst>
          </p:cNvPr>
          <p:cNvSpPr>
            <a:spLocks noGrp="1"/>
          </p:cNvSpPr>
          <p:nvPr>
            <p:ph type="body" sz="quarter" idx="3"/>
          </p:nvPr>
        </p:nvSpPr>
        <p:spPr>
          <a:xfrm>
            <a:off x="6225543" y="1545169"/>
            <a:ext cx="5394960" cy="959906"/>
          </a:xfrm>
          <a:solidFill>
            <a:schemeClr val="accent3"/>
          </a:solidFill>
        </p:spPr>
        <p:txBody>
          <a:bodyPr lIns="182880" tIns="182880" rIns="182880" bIns="182880" anchor="ctr">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85E312-4146-2E48-BF94-E81B55767DDA}"/>
              </a:ext>
            </a:extLst>
          </p:cNvPr>
          <p:cNvSpPr>
            <a:spLocks noGrp="1"/>
          </p:cNvSpPr>
          <p:nvPr>
            <p:ph sz="quarter" idx="4"/>
          </p:nvPr>
        </p:nvSpPr>
        <p:spPr>
          <a:xfrm>
            <a:off x="6225543" y="2505075"/>
            <a:ext cx="5394960" cy="3684588"/>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712A67D-5291-C14D-A7F9-3D2343704223}"/>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10" name="Text Placeholder 8">
            <a:extLst>
              <a:ext uri="{FF2B5EF4-FFF2-40B4-BE49-F238E27FC236}">
                <a16:creationId xmlns:a16="http://schemas.microsoft.com/office/drawing/2014/main" id="{E5EDE021-6FDE-714D-A283-6C39785E64FB}"/>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1" name="Title 10">
            <a:extLst>
              <a:ext uri="{FF2B5EF4-FFF2-40B4-BE49-F238E27FC236}">
                <a16:creationId xmlns:a16="http://schemas.microsoft.com/office/drawing/2014/main" id="{EF78A8E3-AAF7-8946-A7D4-B422C797CA0E}"/>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4255913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Header Boxed B">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AD744-B2EC-AC47-8D8D-B07231B3995F}"/>
              </a:ext>
            </a:extLst>
          </p:cNvPr>
          <p:cNvSpPr>
            <a:spLocks noGrp="1"/>
          </p:cNvSpPr>
          <p:nvPr>
            <p:ph type="body" idx="1"/>
          </p:nvPr>
        </p:nvSpPr>
        <p:spPr>
          <a:xfrm>
            <a:off x="571499" y="1545169"/>
            <a:ext cx="5394960" cy="959906"/>
          </a:xfrm>
          <a:solidFill>
            <a:schemeClr val="accent1"/>
          </a:solidFill>
        </p:spPr>
        <p:txBody>
          <a:bodyPr lIns="182880" tIns="182880" rIns="182880" bIns="182880" anchor="ctr">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34A957-5364-D044-A4C3-59D625A4D798}"/>
              </a:ext>
            </a:extLst>
          </p:cNvPr>
          <p:cNvSpPr>
            <a:spLocks noGrp="1"/>
          </p:cNvSpPr>
          <p:nvPr>
            <p:ph sz="half" idx="2"/>
          </p:nvPr>
        </p:nvSpPr>
        <p:spPr>
          <a:xfrm>
            <a:off x="571499" y="2505075"/>
            <a:ext cx="5394960" cy="3684588"/>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57533-AB6E-0540-B75C-BA14314D00E7}"/>
              </a:ext>
            </a:extLst>
          </p:cNvPr>
          <p:cNvSpPr>
            <a:spLocks noGrp="1"/>
          </p:cNvSpPr>
          <p:nvPr>
            <p:ph type="body" sz="quarter" idx="3"/>
          </p:nvPr>
        </p:nvSpPr>
        <p:spPr>
          <a:xfrm>
            <a:off x="6225543" y="1545169"/>
            <a:ext cx="5394960" cy="959906"/>
          </a:xfrm>
          <a:solidFill>
            <a:schemeClr val="accent1"/>
          </a:solidFill>
        </p:spPr>
        <p:txBody>
          <a:bodyPr lIns="182880" tIns="182880" rIns="182880" bIns="182880" anchor="ctr">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85E312-4146-2E48-BF94-E81B55767DDA}"/>
              </a:ext>
            </a:extLst>
          </p:cNvPr>
          <p:cNvSpPr>
            <a:spLocks noGrp="1"/>
          </p:cNvSpPr>
          <p:nvPr>
            <p:ph sz="quarter" idx="4"/>
          </p:nvPr>
        </p:nvSpPr>
        <p:spPr>
          <a:xfrm>
            <a:off x="6225543" y="2505075"/>
            <a:ext cx="5394960" cy="3684588"/>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712A67D-5291-C14D-A7F9-3D2343704223}"/>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10" name="Text Placeholder 8">
            <a:extLst>
              <a:ext uri="{FF2B5EF4-FFF2-40B4-BE49-F238E27FC236}">
                <a16:creationId xmlns:a16="http://schemas.microsoft.com/office/drawing/2014/main" id="{E5EDE021-6FDE-714D-A283-6C39785E64FB}"/>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1" name="Title 10">
            <a:extLst>
              <a:ext uri="{FF2B5EF4-FFF2-40B4-BE49-F238E27FC236}">
                <a16:creationId xmlns:a16="http://schemas.microsoft.com/office/drawing/2014/main" id="{EF78A8E3-AAF7-8946-A7D4-B422C797CA0E}"/>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819492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EDD63B88-3604-6505-EDCA-6FEFB58A2CCE}"/>
              </a:ext>
            </a:extLst>
          </p:cNvPr>
          <p:cNvSpPr>
            <a:spLocks noGrp="1"/>
          </p:cNvSpPr>
          <p:nvPr>
            <p:ph sz="half" idx="2"/>
          </p:nvPr>
        </p:nvSpPr>
        <p:spPr>
          <a:xfrm>
            <a:off x="571501" y="1691640"/>
            <a:ext cx="35661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6342F0B-435F-44C7-89C7-F3225C2BEE29}"/>
              </a:ext>
            </a:extLst>
          </p:cNvPr>
          <p:cNvSpPr>
            <a:spLocks noGrp="1"/>
          </p:cNvSpPr>
          <p:nvPr>
            <p:ph sz="quarter" idx="4"/>
          </p:nvPr>
        </p:nvSpPr>
        <p:spPr>
          <a:xfrm>
            <a:off x="4312919" y="1691640"/>
            <a:ext cx="35661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D2DD5528-66FB-807D-9499-9CE3C908F191}"/>
              </a:ext>
            </a:extLst>
          </p:cNvPr>
          <p:cNvSpPr>
            <a:spLocks noGrp="1"/>
          </p:cNvSpPr>
          <p:nvPr>
            <p:ph sz="quarter" idx="18"/>
          </p:nvPr>
        </p:nvSpPr>
        <p:spPr>
          <a:xfrm>
            <a:off x="8045822" y="1691640"/>
            <a:ext cx="35661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684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 Boxed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BCA14B-8AF8-FC49-8CA1-F3C1AF52E569}"/>
              </a:ext>
            </a:extLst>
          </p:cNvPr>
          <p:cNvSpPr>
            <a:spLocks noGrp="1"/>
          </p:cNvSpPr>
          <p:nvPr>
            <p:ph sz="half" idx="1"/>
          </p:nvPr>
        </p:nvSpPr>
        <p:spPr>
          <a:xfrm>
            <a:off x="571500" y="1691640"/>
            <a:ext cx="3566160" cy="4572000"/>
          </a:xfrm>
          <a:solidFill>
            <a:schemeClr val="bg2"/>
          </a:solidFill>
        </p:spPr>
        <p:txBody>
          <a:bodyPr lIns="182880" tIns="182880" rIns="182880" bIns="18288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4312920" y="1691640"/>
            <a:ext cx="3566160" cy="4572000"/>
          </a:xfrm>
          <a:solidFill>
            <a:schemeClr val="bg2"/>
          </a:solidFill>
        </p:spPr>
        <p:txBody>
          <a:bodyPr lIns="182880" tIns="182880" rIns="182880" bIns="18288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1" name="Content Placeholder 3">
            <a:extLst>
              <a:ext uri="{FF2B5EF4-FFF2-40B4-BE49-F238E27FC236}">
                <a16:creationId xmlns:a16="http://schemas.microsoft.com/office/drawing/2014/main" id="{43F74F54-340F-6842-AB48-2BBAC6BB1D0B}"/>
              </a:ext>
            </a:extLst>
          </p:cNvPr>
          <p:cNvSpPr>
            <a:spLocks noGrp="1"/>
          </p:cNvSpPr>
          <p:nvPr>
            <p:ph sz="half" idx="14"/>
          </p:nvPr>
        </p:nvSpPr>
        <p:spPr>
          <a:xfrm>
            <a:off x="8054340" y="1691640"/>
            <a:ext cx="3566160" cy="4572000"/>
          </a:xfrm>
          <a:solidFill>
            <a:schemeClr val="bg2"/>
          </a:solidFill>
        </p:spPr>
        <p:txBody>
          <a:bodyPr lIns="182880" tIns="182880" rIns="182880" bIns="18288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87498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 Boxe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BCA14B-8AF8-FC49-8CA1-F3C1AF52E569}"/>
              </a:ext>
            </a:extLst>
          </p:cNvPr>
          <p:cNvSpPr>
            <a:spLocks noGrp="1"/>
          </p:cNvSpPr>
          <p:nvPr>
            <p:ph sz="half" idx="1"/>
          </p:nvPr>
        </p:nvSpPr>
        <p:spPr>
          <a:xfrm>
            <a:off x="571500" y="1691640"/>
            <a:ext cx="3566160" cy="4572000"/>
          </a:xfrm>
          <a:solidFill>
            <a:schemeClr val="accent3"/>
          </a:solidFill>
        </p:spPr>
        <p:txBody>
          <a:bodyPr lIns="182880" tIns="182880" rIns="182880" b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4312920" y="1691640"/>
            <a:ext cx="3566160" cy="4572000"/>
          </a:xfrm>
          <a:solidFill>
            <a:schemeClr val="accent3"/>
          </a:solidFill>
        </p:spPr>
        <p:txBody>
          <a:bodyPr lIns="182880" tIns="182880" rIns="182880" b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1" name="Content Placeholder 3">
            <a:extLst>
              <a:ext uri="{FF2B5EF4-FFF2-40B4-BE49-F238E27FC236}">
                <a16:creationId xmlns:a16="http://schemas.microsoft.com/office/drawing/2014/main" id="{43F74F54-340F-6842-AB48-2BBAC6BB1D0B}"/>
              </a:ext>
            </a:extLst>
          </p:cNvPr>
          <p:cNvSpPr>
            <a:spLocks noGrp="1"/>
          </p:cNvSpPr>
          <p:nvPr>
            <p:ph sz="half" idx="14"/>
          </p:nvPr>
        </p:nvSpPr>
        <p:spPr>
          <a:xfrm>
            <a:off x="8054340" y="1691640"/>
            <a:ext cx="3566160" cy="4572000"/>
          </a:xfrm>
          <a:solidFill>
            <a:schemeClr val="accent3"/>
          </a:solidFill>
        </p:spPr>
        <p:txBody>
          <a:bodyPr lIns="182880" tIns="182880" rIns="182880" b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49601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2B960C-BE23-360A-6BB2-AE84CB778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5" r="-1"/>
          <a:stretch/>
        </p:blipFill>
        <p:spPr>
          <a:xfrm flipH="1">
            <a:off x="-2" y="0"/>
            <a:ext cx="12199613" cy="6324741"/>
          </a:xfrm>
          <a:prstGeom prst="rect">
            <a:avLst/>
          </a:prstGeom>
        </p:spPr>
      </p:pic>
      <p:sp>
        <p:nvSpPr>
          <p:cNvPr id="4" name="Rectangle 3">
            <a:extLst>
              <a:ext uri="{FF2B5EF4-FFF2-40B4-BE49-F238E27FC236}">
                <a16:creationId xmlns:a16="http://schemas.microsoft.com/office/drawing/2014/main" id="{A9C0E82D-9302-7468-B959-3F94DF2B3B42}"/>
              </a:ext>
            </a:extLst>
          </p:cNvPr>
          <p:cNvSpPr/>
          <p:nvPr userDrawn="1"/>
        </p:nvSpPr>
        <p:spPr>
          <a:xfrm rot="10800000">
            <a:off x="0" y="11910"/>
            <a:ext cx="12199614" cy="6312831"/>
          </a:xfrm>
          <a:prstGeom prst="rect">
            <a:avLst/>
          </a:prstGeom>
          <a:gradFill flip="none" rotWithShape="1">
            <a:gsLst>
              <a:gs pos="98000">
                <a:srgbClr val="0073C9">
                  <a:lumMod val="40000"/>
                  <a:alpha val="38000"/>
                </a:srgbClr>
              </a:gs>
              <a:gs pos="21000">
                <a:srgbClr val="0073C9">
                  <a:alpha val="0"/>
                  <a:lumMod val="40000"/>
                </a:srgbClr>
              </a:gs>
            </a:gsLst>
            <a:lin ang="20400000" scaled="0"/>
            <a:tileRect/>
          </a:gradFill>
          <a:ln w="28575" cap="flat" cmpd="sng" algn="ctr">
            <a:noFill/>
            <a:prstDash val="solid"/>
          </a:ln>
          <a:effectLst/>
        </p:spPr>
        <p:txBody>
          <a:bodyPr lIns="45720" tIns="45720" r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defRPr/>
            </a:pPr>
            <a:endParaRPr lang="en-US" sz="1200" kern="0">
              <a:solidFill>
                <a:srgbClr val="79BDE8">
                  <a:lumMod val="50000"/>
                </a:srgbClr>
              </a:solidFill>
              <a:latin typeface="Arial" charset="0"/>
              <a:ea typeface="Arial" charset="0"/>
              <a:cs typeface="Arial" charset="0"/>
            </a:endParaRPr>
          </a:p>
        </p:txBody>
      </p:sp>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3" y="2025040"/>
            <a:ext cx="6018366"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2" y="4987154"/>
            <a:ext cx="6018366"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2" y="5556089"/>
            <a:ext cx="6018366"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5" name="TextBox 4">
            <a:extLst>
              <a:ext uri="{FF2B5EF4-FFF2-40B4-BE49-F238E27FC236}">
                <a16:creationId xmlns:a16="http://schemas.microsoft.com/office/drawing/2014/main" id="{38880290-8D47-9EED-BE3D-D2E30979884E}"/>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7" name="Graphic 6">
            <a:extLst>
              <a:ext uri="{FF2B5EF4-FFF2-40B4-BE49-F238E27FC236}">
                <a16:creationId xmlns:a16="http://schemas.microsoft.com/office/drawing/2014/main" id="{607A7BD4-B28C-1866-010F-0F0797D0900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71500" y="0"/>
            <a:ext cx="1920240" cy="1440180"/>
          </a:xfrm>
          <a:prstGeom prst="rect">
            <a:avLst/>
          </a:prstGeom>
        </p:spPr>
      </p:pic>
    </p:spTree>
    <p:extLst>
      <p:ext uri="{BB962C8B-B14F-4D97-AF65-F5344CB8AC3E}">
        <p14:creationId xmlns:p14="http://schemas.microsoft.com/office/powerpoint/2010/main" val="47206967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 Boxe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BCA14B-8AF8-FC49-8CA1-F3C1AF52E569}"/>
              </a:ext>
            </a:extLst>
          </p:cNvPr>
          <p:cNvSpPr>
            <a:spLocks noGrp="1"/>
          </p:cNvSpPr>
          <p:nvPr>
            <p:ph sz="half" idx="1"/>
          </p:nvPr>
        </p:nvSpPr>
        <p:spPr>
          <a:xfrm>
            <a:off x="571500" y="1691640"/>
            <a:ext cx="3566160" cy="4572000"/>
          </a:xfrm>
          <a:solidFill>
            <a:schemeClr val="accent6"/>
          </a:solidFill>
        </p:spPr>
        <p:txBody>
          <a:bodyPr lIns="182880" tIns="182880" rIns="182880" bIns="18288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4312920" y="1691640"/>
            <a:ext cx="3566160" cy="4572000"/>
          </a:xfrm>
          <a:solidFill>
            <a:schemeClr val="accent6"/>
          </a:solidFill>
        </p:spPr>
        <p:txBody>
          <a:bodyPr lIns="182880" tIns="182880" rIns="182880" bIns="18288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1" name="Content Placeholder 3">
            <a:extLst>
              <a:ext uri="{FF2B5EF4-FFF2-40B4-BE49-F238E27FC236}">
                <a16:creationId xmlns:a16="http://schemas.microsoft.com/office/drawing/2014/main" id="{43F74F54-340F-6842-AB48-2BBAC6BB1D0B}"/>
              </a:ext>
            </a:extLst>
          </p:cNvPr>
          <p:cNvSpPr>
            <a:spLocks noGrp="1"/>
          </p:cNvSpPr>
          <p:nvPr>
            <p:ph sz="half" idx="14"/>
          </p:nvPr>
        </p:nvSpPr>
        <p:spPr>
          <a:xfrm>
            <a:off x="8054340" y="1691640"/>
            <a:ext cx="3566160" cy="4572000"/>
          </a:xfrm>
          <a:solidFill>
            <a:schemeClr val="accent6"/>
          </a:solidFill>
        </p:spPr>
        <p:txBody>
          <a:bodyPr lIns="182880" tIns="182880" rIns="182880" bIns="18288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95206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umn/Header Boxed 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AD744-B2EC-AC47-8D8D-B07231B3995F}"/>
              </a:ext>
            </a:extLst>
          </p:cNvPr>
          <p:cNvSpPr>
            <a:spLocks noGrp="1"/>
          </p:cNvSpPr>
          <p:nvPr>
            <p:ph type="body" idx="1"/>
          </p:nvPr>
        </p:nvSpPr>
        <p:spPr>
          <a:xfrm>
            <a:off x="571501" y="1545169"/>
            <a:ext cx="3566160" cy="959905"/>
          </a:xfrm>
          <a:solidFill>
            <a:schemeClr val="accent3"/>
          </a:solidFill>
        </p:spPr>
        <p:txBody>
          <a:bodyPr lIns="182880" tIns="182880" rIns="182880" bIns="182880" anchor="ctr">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34A957-5364-D044-A4C3-59D625A4D798}"/>
              </a:ext>
            </a:extLst>
          </p:cNvPr>
          <p:cNvSpPr>
            <a:spLocks noGrp="1"/>
          </p:cNvSpPr>
          <p:nvPr>
            <p:ph sz="half" idx="2"/>
          </p:nvPr>
        </p:nvSpPr>
        <p:spPr>
          <a:xfrm>
            <a:off x="571501" y="2505075"/>
            <a:ext cx="3566160" cy="3684588"/>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57533-AB6E-0540-B75C-BA14314D00E7}"/>
              </a:ext>
            </a:extLst>
          </p:cNvPr>
          <p:cNvSpPr>
            <a:spLocks noGrp="1"/>
          </p:cNvSpPr>
          <p:nvPr>
            <p:ph type="body" sz="quarter" idx="3"/>
          </p:nvPr>
        </p:nvSpPr>
        <p:spPr>
          <a:xfrm>
            <a:off x="4312919" y="1545169"/>
            <a:ext cx="3566160" cy="959905"/>
          </a:xfrm>
          <a:solidFill>
            <a:schemeClr val="accent3"/>
          </a:solidFill>
        </p:spPr>
        <p:txBody>
          <a:bodyPr lIns="182880" tIns="182880" rIns="182880" bIns="182880" anchor="ctr">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85E312-4146-2E48-BF94-E81B55767DDA}"/>
              </a:ext>
            </a:extLst>
          </p:cNvPr>
          <p:cNvSpPr>
            <a:spLocks noGrp="1"/>
          </p:cNvSpPr>
          <p:nvPr>
            <p:ph sz="quarter" idx="4"/>
          </p:nvPr>
        </p:nvSpPr>
        <p:spPr>
          <a:xfrm>
            <a:off x="4312919" y="2505075"/>
            <a:ext cx="3566160" cy="3684588"/>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712A67D-5291-C14D-A7F9-3D2343704223}"/>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10" name="Text Placeholder 8">
            <a:extLst>
              <a:ext uri="{FF2B5EF4-FFF2-40B4-BE49-F238E27FC236}">
                <a16:creationId xmlns:a16="http://schemas.microsoft.com/office/drawing/2014/main" id="{E5EDE021-6FDE-714D-A283-6C39785E64FB}"/>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1" name="Title 10">
            <a:extLst>
              <a:ext uri="{FF2B5EF4-FFF2-40B4-BE49-F238E27FC236}">
                <a16:creationId xmlns:a16="http://schemas.microsoft.com/office/drawing/2014/main" id="{EF78A8E3-AAF7-8946-A7D4-B422C797CA0E}"/>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B18CBB38-3F73-01DB-B49B-EE88D89F62DA}"/>
              </a:ext>
            </a:extLst>
          </p:cNvPr>
          <p:cNvSpPr>
            <a:spLocks noGrp="1"/>
          </p:cNvSpPr>
          <p:nvPr>
            <p:ph type="body" sz="quarter" idx="17"/>
          </p:nvPr>
        </p:nvSpPr>
        <p:spPr>
          <a:xfrm>
            <a:off x="8045822" y="1545169"/>
            <a:ext cx="3566160" cy="959905"/>
          </a:xfrm>
          <a:solidFill>
            <a:schemeClr val="accent3"/>
          </a:solidFill>
        </p:spPr>
        <p:txBody>
          <a:bodyPr lIns="182880" tIns="182880" rIns="182880" bIns="182880" anchor="ctr">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2A721281-E30B-3368-0940-C7674CFB4ED9}"/>
              </a:ext>
            </a:extLst>
          </p:cNvPr>
          <p:cNvSpPr>
            <a:spLocks noGrp="1"/>
          </p:cNvSpPr>
          <p:nvPr>
            <p:ph sz="quarter" idx="18"/>
          </p:nvPr>
        </p:nvSpPr>
        <p:spPr>
          <a:xfrm>
            <a:off x="8045822" y="2505075"/>
            <a:ext cx="3566160" cy="3684588"/>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319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Header Boxed B">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AD744-B2EC-AC47-8D8D-B07231B3995F}"/>
              </a:ext>
            </a:extLst>
          </p:cNvPr>
          <p:cNvSpPr>
            <a:spLocks noGrp="1"/>
          </p:cNvSpPr>
          <p:nvPr>
            <p:ph type="body" idx="1"/>
          </p:nvPr>
        </p:nvSpPr>
        <p:spPr>
          <a:xfrm>
            <a:off x="571501" y="1545169"/>
            <a:ext cx="3566160" cy="959905"/>
          </a:xfrm>
          <a:solidFill>
            <a:schemeClr val="accent1"/>
          </a:solidFill>
        </p:spPr>
        <p:txBody>
          <a:bodyPr lIns="182880" tIns="182880" rIns="182880" bIns="182880" anchor="ctr">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34A957-5364-D044-A4C3-59D625A4D798}"/>
              </a:ext>
            </a:extLst>
          </p:cNvPr>
          <p:cNvSpPr>
            <a:spLocks noGrp="1"/>
          </p:cNvSpPr>
          <p:nvPr>
            <p:ph sz="half" idx="2"/>
          </p:nvPr>
        </p:nvSpPr>
        <p:spPr>
          <a:xfrm>
            <a:off x="571501" y="2505075"/>
            <a:ext cx="3566160" cy="3684588"/>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57533-AB6E-0540-B75C-BA14314D00E7}"/>
              </a:ext>
            </a:extLst>
          </p:cNvPr>
          <p:cNvSpPr>
            <a:spLocks noGrp="1"/>
          </p:cNvSpPr>
          <p:nvPr>
            <p:ph type="body" sz="quarter" idx="3"/>
          </p:nvPr>
        </p:nvSpPr>
        <p:spPr>
          <a:xfrm>
            <a:off x="4312919" y="1545169"/>
            <a:ext cx="3566160" cy="959905"/>
          </a:xfrm>
          <a:solidFill>
            <a:schemeClr val="accent1"/>
          </a:solidFill>
        </p:spPr>
        <p:txBody>
          <a:bodyPr lIns="182880" tIns="182880" rIns="182880" bIns="182880" anchor="ctr">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85E312-4146-2E48-BF94-E81B55767DDA}"/>
              </a:ext>
            </a:extLst>
          </p:cNvPr>
          <p:cNvSpPr>
            <a:spLocks noGrp="1"/>
          </p:cNvSpPr>
          <p:nvPr>
            <p:ph sz="quarter" idx="4"/>
          </p:nvPr>
        </p:nvSpPr>
        <p:spPr>
          <a:xfrm>
            <a:off x="4312919" y="2505075"/>
            <a:ext cx="3566160" cy="3684588"/>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712A67D-5291-C14D-A7F9-3D2343704223}"/>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10" name="Text Placeholder 8">
            <a:extLst>
              <a:ext uri="{FF2B5EF4-FFF2-40B4-BE49-F238E27FC236}">
                <a16:creationId xmlns:a16="http://schemas.microsoft.com/office/drawing/2014/main" id="{E5EDE021-6FDE-714D-A283-6C39785E64FB}"/>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1" name="Title 10">
            <a:extLst>
              <a:ext uri="{FF2B5EF4-FFF2-40B4-BE49-F238E27FC236}">
                <a16:creationId xmlns:a16="http://schemas.microsoft.com/office/drawing/2014/main" id="{EF78A8E3-AAF7-8946-A7D4-B422C797CA0E}"/>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B18CBB38-3F73-01DB-B49B-EE88D89F62DA}"/>
              </a:ext>
            </a:extLst>
          </p:cNvPr>
          <p:cNvSpPr>
            <a:spLocks noGrp="1"/>
          </p:cNvSpPr>
          <p:nvPr>
            <p:ph type="body" sz="quarter" idx="17"/>
          </p:nvPr>
        </p:nvSpPr>
        <p:spPr>
          <a:xfrm>
            <a:off x="8045822" y="1545169"/>
            <a:ext cx="3566160" cy="959905"/>
          </a:xfrm>
          <a:solidFill>
            <a:schemeClr val="accent1"/>
          </a:solidFill>
        </p:spPr>
        <p:txBody>
          <a:bodyPr lIns="182880" tIns="182880" rIns="182880" bIns="182880" anchor="ctr">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2A721281-E30B-3368-0940-C7674CFB4ED9}"/>
              </a:ext>
            </a:extLst>
          </p:cNvPr>
          <p:cNvSpPr>
            <a:spLocks noGrp="1"/>
          </p:cNvSpPr>
          <p:nvPr>
            <p:ph sz="quarter" idx="18"/>
          </p:nvPr>
        </p:nvSpPr>
        <p:spPr>
          <a:xfrm>
            <a:off x="8045822" y="2505075"/>
            <a:ext cx="3566160" cy="3684588"/>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3364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A5F56075-80E5-7E03-1018-276CC981C5E1}"/>
              </a:ext>
            </a:extLst>
          </p:cNvPr>
          <p:cNvSpPr>
            <a:spLocks noGrp="1"/>
          </p:cNvSpPr>
          <p:nvPr>
            <p:ph sz="half" idx="2"/>
          </p:nvPr>
        </p:nvSpPr>
        <p:spPr>
          <a:xfrm>
            <a:off x="571501" y="1691640"/>
            <a:ext cx="2651758"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10714F0-1FA2-A7C0-D4EF-7A07677D1567}"/>
              </a:ext>
            </a:extLst>
          </p:cNvPr>
          <p:cNvSpPr>
            <a:spLocks noGrp="1"/>
          </p:cNvSpPr>
          <p:nvPr>
            <p:ph sz="quarter" idx="4"/>
          </p:nvPr>
        </p:nvSpPr>
        <p:spPr>
          <a:xfrm>
            <a:off x="3372221" y="1691640"/>
            <a:ext cx="2655799"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7FCCD5F7-B088-C2FE-8EDB-67AB3384A584}"/>
              </a:ext>
            </a:extLst>
          </p:cNvPr>
          <p:cNvSpPr>
            <a:spLocks noGrp="1"/>
          </p:cNvSpPr>
          <p:nvPr>
            <p:ph sz="quarter" idx="18"/>
          </p:nvPr>
        </p:nvSpPr>
        <p:spPr>
          <a:xfrm>
            <a:off x="6172501" y="1691640"/>
            <a:ext cx="2643240"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D114DB49-BABA-ACC9-CAE9-0214F532DA53}"/>
              </a:ext>
            </a:extLst>
          </p:cNvPr>
          <p:cNvSpPr>
            <a:spLocks noGrp="1"/>
          </p:cNvSpPr>
          <p:nvPr>
            <p:ph sz="quarter" idx="20"/>
          </p:nvPr>
        </p:nvSpPr>
        <p:spPr>
          <a:xfrm>
            <a:off x="8958732" y="1691640"/>
            <a:ext cx="2643240"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646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Column Boxed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A5F56075-80E5-7E03-1018-276CC981C5E1}"/>
              </a:ext>
            </a:extLst>
          </p:cNvPr>
          <p:cNvSpPr>
            <a:spLocks noGrp="1"/>
          </p:cNvSpPr>
          <p:nvPr>
            <p:ph sz="half" idx="2"/>
          </p:nvPr>
        </p:nvSpPr>
        <p:spPr>
          <a:xfrm>
            <a:off x="571501" y="1691640"/>
            <a:ext cx="2651758" cy="4571999"/>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10714F0-1FA2-A7C0-D4EF-7A07677D1567}"/>
              </a:ext>
            </a:extLst>
          </p:cNvPr>
          <p:cNvSpPr>
            <a:spLocks noGrp="1"/>
          </p:cNvSpPr>
          <p:nvPr>
            <p:ph sz="quarter" idx="4"/>
          </p:nvPr>
        </p:nvSpPr>
        <p:spPr>
          <a:xfrm>
            <a:off x="3372221" y="1691640"/>
            <a:ext cx="2655799" cy="4571999"/>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7FCCD5F7-B088-C2FE-8EDB-67AB3384A584}"/>
              </a:ext>
            </a:extLst>
          </p:cNvPr>
          <p:cNvSpPr>
            <a:spLocks noGrp="1"/>
          </p:cNvSpPr>
          <p:nvPr>
            <p:ph sz="quarter" idx="18"/>
          </p:nvPr>
        </p:nvSpPr>
        <p:spPr>
          <a:xfrm>
            <a:off x="6172501" y="1691640"/>
            <a:ext cx="2643240" cy="4571999"/>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D114DB49-BABA-ACC9-CAE9-0214F532DA53}"/>
              </a:ext>
            </a:extLst>
          </p:cNvPr>
          <p:cNvSpPr>
            <a:spLocks noGrp="1"/>
          </p:cNvSpPr>
          <p:nvPr>
            <p:ph sz="quarter" idx="20"/>
          </p:nvPr>
        </p:nvSpPr>
        <p:spPr>
          <a:xfrm>
            <a:off x="8958732" y="1691640"/>
            <a:ext cx="2643240" cy="4571999"/>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36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Column Boxe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A5F56075-80E5-7E03-1018-276CC981C5E1}"/>
              </a:ext>
            </a:extLst>
          </p:cNvPr>
          <p:cNvSpPr>
            <a:spLocks noGrp="1"/>
          </p:cNvSpPr>
          <p:nvPr>
            <p:ph sz="half" idx="2"/>
          </p:nvPr>
        </p:nvSpPr>
        <p:spPr>
          <a:xfrm>
            <a:off x="571501" y="1691640"/>
            <a:ext cx="2651758" cy="4571999"/>
          </a:xfrm>
          <a:solidFill>
            <a:schemeClr val="accent3"/>
          </a:solidFill>
        </p:spPr>
        <p:txBody>
          <a:bodyPr lIns="182880" tIns="182880" rIns="182880" b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10714F0-1FA2-A7C0-D4EF-7A07677D1567}"/>
              </a:ext>
            </a:extLst>
          </p:cNvPr>
          <p:cNvSpPr>
            <a:spLocks noGrp="1"/>
          </p:cNvSpPr>
          <p:nvPr>
            <p:ph sz="quarter" idx="4"/>
          </p:nvPr>
        </p:nvSpPr>
        <p:spPr>
          <a:xfrm>
            <a:off x="3372221" y="1691640"/>
            <a:ext cx="2655799" cy="4571999"/>
          </a:xfrm>
          <a:solidFill>
            <a:schemeClr val="accent3"/>
          </a:solidFill>
        </p:spPr>
        <p:txBody>
          <a:bodyPr lIns="182880" tIns="182880" rIns="182880" b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7FCCD5F7-B088-C2FE-8EDB-67AB3384A584}"/>
              </a:ext>
            </a:extLst>
          </p:cNvPr>
          <p:cNvSpPr>
            <a:spLocks noGrp="1"/>
          </p:cNvSpPr>
          <p:nvPr>
            <p:ph sz="quarter" idx="18"/>
          </p:nvPr>
        </p:nvSpPr>
        <p:spPr>
          <a:xfrm>
            <a:off x="6172501" y="1691640"/>
            <a:ext cx="2643240" cy="4571999"/>
          </a:xfrm>
          <a:solidFill>
            <a:schemeClr val="accent3"/>
          </a:solidFill>
        </p:spPr>
        <p:txBody>
          <a:bodyPr lIns="182880" tIns="182880" rIns="182880" b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D114DB49-BABA-ACC9-CAE9-0214F532DA53}"/>
              </a:ext>
            </a:extLst>
          </p:cNvPr>
          <p:cNvSpPr>
            <a:spLocks noGrp="1"/>
          </p:cNvSpPr>
          <p:nvPr>
            <p:ph sz="quarter" idx="20"/>
          </p:nvPr>
        </p:nvSpPr>
        <p:spPr>
          <a:xfrm>
            <a:off x="8958732" y="1691640"/>
            <a:ext cx="2643240" cy="4571999"/>
          </a:xfrm>
          <a:solidFill>
            <a:schemeClr val="accent3"/>
          </a:solidFill>
        </p:spPr>
        <p:txBody>
          <a:bodyPr lIns="182880" tIns="182880" rIns="182880" b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099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Column Boxe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1A60-4B68-FA4E-B2E7-59F8302E2247}"/>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8" name="Text Placeholder 8">
            <a:extLst>
              <a:ext uri="{FF2B5EF4-FFF2-40B4-BE49-F238E27FC236}">
                <a16:creationId xmlns:a16="http://schemas.microsoft.com/office/drawing/2014/main" id="{54B3FF5E-EA8D-E04D-89A3-267A39EC7CE9}"/>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A5F56075-80E5-7E03-1018-276CC981C5E1}"/>
              </a:ext>
            </a:extLst>
          </p:cNvPr>
          <p:cNvSpPr>
            <a:spLocks noGrp="1"/>
          </p:cNvSpPr>
          <p:nvPr>
            <p:ph sz="half" idx="2"/>
          </p:nvPr>
        </p:nvSpPr>
        <p:spPr>
          <a:xfrm>
            <a:off x="571501" y="1691640"/>
            <a:ext cx="2651758" cy="4571999"/>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10714F0-1FA2-A7C0-D4EF-7A07677D1567}"/>
              </a:ext>
            </a:extLst>
          </p:cNvPr>
          <p:cNvSpPr>
            <a:spLocks noGrp="1"/>
          </p:cNvSpPr>
          <p:nvPr>
            <p:ph sz="quarter" idx="4"/>
          </p:nvPr>
        </p:nvSpPr>
        <p:spPr>
          <a:xfrm>
            <a:off x="3372221" y="1691640"/>
            <a:ext cx="2655799" cy="4571999"/>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7FCCD5F7-B088-C2FE-8EDB-67AB3384A584}"/>
              </a:ext>
            </a:extLst>
          </p:cNvPr>
          <p:cNvSpPr>
            <a:spLocks noGrp="1"/>
          </p:cNvSpPr>
          <p:nvPr>
            <p:ph sz="quarter" idx="18"/>
          </p:nvPr>
        </p:nvSpPr>
        <p:spPr>
          <a:xfrm>
            <a:off x="6172501" y="1691640"/>
            <a:ext cx="2643240" cy="4571999"/>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D114DB49-BABA-ACC9-CAE9-0214F532DA53}"/>
              </a:ext>
            </a:extLst>
          </p:cNvPr>
          <p:cNvSpPr>
            <a:spLocks noGrp="1"/>
          </p:cNvSpPr>
          <p:nvPr>
            <p:ph sz="quarter" idx="20"/>
          </p:nvPr>
        </p:nvSpPr>
        <p:spPr>
          <a:xfrm>
            <a:off x="8958732" y="1691640"/>
            <a:ext cx="2643240" cy="4571999"/>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301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lumn/Header Boxed 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AD744-B2EC-AC47-8D8D-B07231B3995F}"/>
              </a:ext>
            </a:extLst>
          </p:cNvPr>
          <p:cNvSpPr>
            <a:spLocks noGrp="1"/>
          </p:cNvSpPr>
          <p:nvPr>
            <p:ph type="body" idx="1"/>
          </p:nvPr>
        </p:nvSpPr>
        <p:spPr>
          <a:xfrm>
            <a:off x="571501" y="1545169"/>
            <a:ext cx="2651758" cy="959906"/>
          </a:xfrm>
          <a:solidFill>
            <a:schemeClr val="accent3"/>
          </a:solidFill>
        </p:spPr>
        <p:txBody>
          <a:bodyPr lIns="182880" tIns="182880" rIns="182880" bIns="182880" anchor="b">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34A957-5364-D044-A4C3-59D625A4D798}"/>
              </a:ext>
            </a:extLst>
          </p:cNvPr>
          <p:cNvSpPr>
            <a:spLocks noGrp="1"/>
          </p:cNvSpPr>
          <p:nvPr>
            <p:ph sz="half" idx="2"/>
          </p:nvPr>
        </p:nvSpPr>
        <p:spPr>
          <a:xfrm>
            <a:off x="571501" y="2505075"/>
            <a:ext cx="2651758" cy="3684588"/>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57533-AB6E-0540-B75C-BA14314D00E7}"/>
              </a:ext>
            </a:extLst>
          </p:cNvPr>
          <p:cNvSpPr>
            <a:spLocks noGrp="1"/>
          </p:cNvSpPr>
          <p:nvPr>
            <p:ph type="body" sz="quarter" idx="3"/>
          </p:nvPr>
        </p:nvSpPr>
        <p:spPr>
          <a:xfrm>
            <a:off x="3372221" y="1545169"/>
            <a:ext cx="2655799" cy="959906"/>
          </a:xfrm>
          <a:solidFill>
            <a:schemeClr val="accent3"/>
          </a:solidFill>
        </p:spPr>
        <p:txBody>
          <a:bodyPr lIns="182880" tIns="182880" rIns="182880" bIns="182880" anchor="b">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85E312-4146-2E48-BF94-E81B55767DDA}"/>
              </a:ext>
            </a:extLst>
          </p:cNvPr>
          <p:cNvSpPr>
            <a:spLocks noGrp="1"/>
          </p:cNvSpPr>
          <p:nvPr>
            <p:ph sz="quarter" idx="4"/>
          </p:nvPr>
        </p:nvSpPr>
        <p:spPr>
          <a:xfrm>
            <a:off x="3372221" y="2505075"/>
            <a:ext cx="2655799" cy="3684588"/>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712A67D-5291-C14D-A7F9-3D2343704223}"/>
              </a:ext>
            </a:extLst>
          </p:cNvPr>
          <p:cNvSpPr>
            <a:spLocks noGrp="1"/>
          </p:cNvSpPr>
          <p:nvPr>
            <p:ph type="sldNum" sz="quarter" idx="12"/>
          </p:nvPr>
        </p:nvSpPr>
        <p:spPr/>
        <p:txBody>
          <a:bodyPr/>
          <a:lstStyle>
            <a:lvl1pPr>
              <a:defRPr>
                <a:solidFill>
                  <a:schemeClr val="tx1"/>
                </a:solidFill>
              </a:defRPr>
            </a:lvl1pPr>
          </a:lstStyle>
          <a:p>
            <a:fld id="{6537EAB8-8ED8-D249-8396-3F7AA794C70A}" type="slidenum">
              <a:rPr lang="en-US" smtClean="0"/>
              <a:pPr/>
              <a:t>‹#›</a:t>
            </a:fld>
            <a:endParaRPr lang="en-US"/>
          </a:p>
        </p:txBody>
      </p:sp>
      <p:sp>
        <p:nvSpPr>
          <p:cNvPr id="10" name="Text Placeholder 8">
            <a:extLst>
              <a:ext uri="{FF2B5EF4-FFF2-40B4-BE49-F238E27FC236}">
                <a16:creationId xmlns:a16="http://schemas.microsoft.com/office/drawing/2014/main" id="{E5EDE021-6FDE-714D-A283-6C39785E64FB}"/>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1" name="Title 10">
            <a:extLst>
              <a:ext uri="{FF2B5EF4-FFF2-40B4-BE49-F238E27FC236}">
                <a16:creationId xmlns:a16="http://schemas.microsoft.com/office/drawing/2014/main" id="{EF78A8E3-AAF7-8946-A7D4-B422C797CA0E}"/>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B18CBB38-3F73-01DB-B49B-EE88D89F62DA}"/>
              </a:ext>
            </a:extLst>
          </p:cNvPr>
          <p:cNvSpPr>
            <a:spLocks noGrp="1"/>
          </p:cNvSpPr>
          <p:nvPr>
            <p:ph type="body" sz="quarter" idx="17"/>
          </p:nvPr>
        </p:nvSpPr>
        <p:spPr>
          <a:xfrm>
            <a:off x="6172501" y="1545169"/>
            <a:ext cx="2643240" cy="959906"/>
          </a:xfrm>
          <a:solidFill>
            <a:schemeClr val="accent3"/>
          </a:solidFill>
        </p:spPr>
        <p:txBody>
          <a:bodyPr lIns="182880" tIns="182880" rIns="182880" bIns="182880" anchor="b">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2A721281-E30B-3368-0940-C7674CFB4ED9}"/>
              </a:ext>
            </a:extLst>
          </p:cNvPr>
          <p:cNvSpPr>
            <a:spLocks noGrp="1"/>
          </p:cNvSpPr>
          <p:nvPr>
            <p:ph sz="quarter" idx="18"/>
          </p:nvPr>
        </p:nvSpPr>
        <p:spPr>
          <a:xfrm>
            <a:off x="6172501" y="2505075"/>
            <a:ext cx="2643240" cy="3684588"/>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69EEC137-EACA-7A06-9EEC-465C46BD34C2}"/>
              </a:ext>
            </a:extLst>
          </p:cNvPr>
          <p:cNvSpPr>
            <a:spLocks noGrp="1"/>
          </p:cNvSpPr>
          <p:nvPr>
            <p:ph type="body" sz="quarter" idx="19"/>
          </p:nvPr>
        </p:nvSpPr>
        <p:spPr>
          <a:xfrm>
            <a:off x="8958732" y="1545169"/>
            <a:ext cx="2643240" cy="959906"/>
          </a:xfrm>
          <a:solidFill>
            <a:schemeClr val="accent3"/>
          </a:solidFill>
        </p:spPr>
        <p:txBody>
          <a:bodyPr lIns="182880" tIns="182880" rIns="182880" bIns="182880" anchor="b">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ABE51B1E-B37C-15A4-D32C-1975D79A8C20}"/>
              </a:ext>
            </a:extLst>
          </p:cNvPr>
          <p:cNvSpPr>
            <a:spLocks noGrp="1"/>
          </p:cNvSpPr>
          <p:nvPr>
            <p:ph sz="quarter" idx="20"/>
          </p:nvPr>
        </p:nvSpPr>
        <p:spPr>
          <a:xfrm>
            <a:off x="8958732" y="2505075"/>
            <a:ext cx="2643240" cy="3684588"/>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971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Column/Header Boxed B">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AD744-B2EC-AC47-8D8D-B07231B3995F}"/>
              </a:ext>
            </a:extLst>
          </p:cNvPr>
          <p:cNvSpPr>
            <a:spLocks noGrp="1"/>
          </p:cNvSpPr>
          <p:nvPr>
            <p:ph type="body" idx="1"/>
          </p:nvPr>
        </p:nvSpPr>
        <p:spPr>
          <a:xfrm>
            <a:off x="571501" y="1545169"/>
            <a:ext cx="2651758" cy="959906"/>
          </a:xfrm>
          <a:solidFill>
            <a:schemeClr val="accent1"/>
          </a:solidFill>
        </p:spPr>
        <p:txBody>
          <a:bodyPr lIns="182880" tIns="182880" rIns="182880" bIns="182880" anchor="b">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34A957-5364-D044-A4C3-59D625A4D798}"/>
              </a:ext>
            </a:extLst>
          </p:cNvPr>
          <p:cNvSpPr>
            <a:spLocks noGrp="1"/>
          </p:cNvSpPr>
          <p:nvPr>
            <p:ph sz="half" idx="2"/>
          </p:nvPr>
        </p:nvSpPr>
        <p:spPr>
          <a:xfrm>
            <a:off x="571501" y="2505075"/>
            <a:ext cx="2651758" cy="3684588"/>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57533-AB6E-0540-B75C-BA14314D00E7}"/>
              </a:ext>
            </a:extLst>
          </p:cNvPr>
          <p:cNvSpPr>
            <a:spLocks noGrp="1"/>
          </p:cNvSpPr>
          <p:nvPr>
            <p:ph type="body" sz="quarter" idx="3"/>
          </p:nvPr>
        </p:nvSpPr>
        <p:spPr>
          <a:xfrm>
            <a:off x="3372221" y="1545169"/>
            <a:ext cx="2655799" cy="959906"/>
          </a:xfrm>
          <a:solidFill>
            <a:schemeClr val="accent1"/>
          </a:solidFill>
        </p:spPr>
        <p:txBody>
          <a:bodyPr lIns="182880" tIns="182880" rIns="182880" bIns="182880" anchor="b">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85E312-4146-2E48-BF94-E81B55767DDA}"/>
              </a:ext>
            </a:extLst>
          </p:cNvPr>
          <p:cNvSpPr>
            <a:spLocks noGrp="1"/>
          </p:cNvSpPr>
          <p:nvPr>
            <p:ph sz="quarter" idx="4"/>
          </p:nvPr>
        </p:nvSpPr>
        <p:spPr>
          <a:xfrm>
            <a:off x="3372221" y="2505075"/>
            <a:ext cx="2655799" cy="3684588"/>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712A67D-5291-C14D-A7F9-3D2343704223}"/>
              </a:ext>
            </a:extLst>
          </p:cNvPr>
          <p:cNvSpPr>
            <a:spLocks noGrp="1"/>
          </p:cNvSpPr>
          <p:nvPr>
            <p:ph type="sldNum" sz="quarter" idx="12"/>
          </p:nvPr>
        </p:nvSpPr>
        <p:spPr/>
        <p:txBody>
          <a:bodyPr/>
          <a:lstStyle>
            <a:lvl1pPr>
              <a:defRPr>
                <a:solidFill>
                  <a:schemeClr val="tx1"/>
                </a:solidFill>
              </a:defRPr>
            </a:lvl1pPr>
          </a:lstStyle>
          <a:p>
            <a:fld id="{6537EAB8-8ED8-D249-8396-3F7AA794C70A}" type="slidenum">
              <a:rPr lang="en-US" smtClean="0"/>
              <a:pPr/>
              <a:t>‹#›</a:t>
            </a:fld>
            <a:endParaRPr lang="en-US"/>
          </a:p>
        </p:txBody>
      </p:sp>
      <p:sp>
        <p:nvSpPr>
          <p:cNvPr id="10" name="Text Placeholder 8">
            <a:extLst>
              <a:ext uri="{FF2B5EF4-FFF2-40B4-BE49-F238E27FC236}">
                <a16:creationId xmlns:a16="http://schemas.microsoft.com/office/drawing/2014/main" id="{E5EDE021-6FDE-714D-A283-6C39785E64FB}"/>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1" name="Title 10">
            <a:extLst>
              <a:ext uri="{FF2B5EF4-FFF2-40B4-BE49-F238E27FC236}">
                <a16:creationId xmlns:a16="http://schemas.microsoft.com/office/drawing/2014/main" id="{EF78A8E3-AAF7-8946-A7D4-B422C797CA0E}"/>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B18CBB38-3F73-01DB-B49B-EE88D89F62DA}"/>
              </a:ext>
            </a:extLst>
          </p:cNvPr>
          <p:cNvSpPr>
            <a:spLocks noGrp="1"/>
          </p:cNvSpPr>
          <p:nvPr>
            <p:ph type="body" sz="quarter" idx="17"/>
          </p:nvPr>
        </p:nvSpPr>
        <p:spPr>
          <a:xfrm>
            <a:off x="6172501" y="1545169"/>
            <a:ext cx="2643240" cy="959906"/>
          </a:xfrm>
          <a:solidFill>
            <a:schemeClr val="accent1"/>
          </a:solidFill>
        </p:spPr>
        <p:txBody>
          <a:bodyPr lIns="182880" tIns="182880" rIns="182880" bIns="182880" anchor="b">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2A721281-E30B-3368-0940-C7674CFB4ED9}"/>
              </a:ext>
            </a:extLst>
          </p:cNvPr>
          <p:cNvSpPr>
            <a:spLocks noGrp="1"/>
          </p:cNvSpPr>
          <p:nvPr>
            <p:ph sz="quarter" idx="18"/>
          </p:nvPr>
        </p:nvSpPr>
        <p:spPr>
          <a:xfrm>
            <a:off x="6172501" y="2505075"/>
            <a:ext cx="2643240" cy="3684588"/>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69EEC137-EACA-7A06-9EEC-465C46BD34C2}"/>
              </a:ext>
            </a:extLst>
          </p:cNvPr>
          <p:cNvSpPr>
            <a:spLocks noGrp="1"/>
          </p:cNvSpPr>
          <p:nvPr>
            <p:ph type="body" sz="quarter" idx="19"/>
          </p:nvPr>
        </p:nvSpPr>
        <p:spPr>
          <a:xfrm>
            <a:off x="8958732" y="1545169"/>
            <a:ext cx="2643240" cy="959906"/>
          </a:xfrm>
          <a:solidFill>
            <a:schemeClr val="accent1"/>
          </a:solidFill>
        </p:spPr>
        <p:txBody>
          <a:bodyPr lIns="182880" tIns="182880" rIns="182880" bIns="182880" anchor="b">
            <a:normAutofit/>
          </a:bodyPr>
          <a:lstStyle>
            <a:lvl1pPr marL="0" indent="0">
              <a:buNone/>
              <a:defRPr sz="1600" b="1" i="0" cap="none"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ABE51B1E-B37C-15A4-D32C-1975D79A8C20}"/>
              </a:ext>
            </a:extLst>
          </p:cNvPr>
          <p:cNvSpPr>
            <a:spLocks noGrp="1"/>
          </p:cNvSpPr>
          <p:nvPr>
            <p:ph sz="quarter" idx="20"/>
          </p:nvPr>
        </p:nvSpPr>
        <p:spPr>
          <a:xfrm>
            <a:off x="8958732" y="2505075"/>
            <a:ext cx="2643240" cy="3684588"/>
          </a:xfrm>
          <a:solidFill>
            <a:schemeClr val="accent6"/>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578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5181600" y="1688882"/>
            <a:ext cx="642272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lvl1pPr algn="ctr">
              <a:defRPr>
                <a:solidFill>
                  <a:schemeClr val="tx1"/>
                </a:solidFill>
              </a:defRPr>
            </a:lvl1pPr>
          </a:lstStyle>
          <a:p>
            <a:fld id="{6537EAB8-8ED8-D249-8396-3F7AA794C70A}" type="slidenum">
              <a:rPr lang="en-US" smtClean="0"/>
              <a:pPr/>
              <a:t>‹#›</a:t>
            </a:fld>
            <a:endParaRPr lang="en-US"/>
          </a:p>
        </p:txBody>
      </p:sp>
      <p:sp>
        <p:nvSpPr>
          <p:cNvPr id="9" name="Content Placeholder 2">
            <a:extLst>
              <a:ext uri="{FF2B5EF4-FFF2-40B4-BE49-F238E27FC236}">
                <a16:creationId xmlns:a16="http://schemas.microsoft.com/office/drawing/2014/main" id="{2FCF54A5-A836-8842-9D0E-DBB5FE88EB36}"/>
              </a:ext>
            </a:extLst>
          </p:cNvPr>
          <p:cNvSpPr>
            <a:spLocks noGrp="1"/>
          </p:cNvSpPr>
          <p:nvPr>
            <p:ph sz="half" idx="1"/>
          </p:nvPr>
        </p:nvSpPr>
        <p:spPr>
          <a:xfrm>
            <a:off x="571500" y="1688882"/>
            <a:ext cx="413385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6D812511-E34E-764A-B7AB-319930C9583E}"/>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3" name="Title 2">
            <a:extLst>
              <a:ext uri="{FF2B5EF4-FFF2-40B4-BE49-F238E27FC236}">
                <a16:creationId xmlns:a16="http://schemas.microsoft.com/office/drawing/2014/main" id="{1B9602DB-9A42-F546-A177-051370318B18}"/>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4177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B">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3C8CE-1856-03EB-F122-7501F93F4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6"/>
          <a:stretch/>
        </p:blipFill>
        <p:spPr>
          <a:xfrm>
            <a:off x="0" y="0"/>
            <a:ext cx="12199614" cy="6324741"/>
          </a:xfrm>
          <a:prstGeom prst="rect">
            <a:avLst/>
          </a:prstGeom>
        </p:spPr>
      </p:pic>
      <p:sp>
        <p:nvSpPr>
          <p:cNvPr id="4" name="Rectangle 3">
            <a:extLst>
              <a:ext uri="{FF2B5EF4-FFF2-40B4-BE49-F238E27FC236}">
                <a16:creationId xmlns:a16="http://schemas.microsoft.com/office/drawing/2014/main" id="{A9C0E82D-9302-7468-B959-3F94DF2B3B42}"/>
              </a:ext>
            </a:extLst>
          </p:cNvPr>
          <p:cNvSpPr/>
          <p:nvPr userDrawn="1"/>
        </p:nvSpPr>
        <p:spPr>
          <a:xfrm rot="10800000">
            <a:off x="0" y="0"/>
            <a:ext cx="12199614" cy="6330622"/>
          </a:xfrm>
          <a:prstGeom prst="rect">
            <a:avLst/>
          </a:prstGeom>
          <a:gradFill flip="none" rotWithShape="1">
            <a:gsLst>
              <a:gs pos="98000">
                <a:srgbClr val="0073C9">
                  <a:lumMod val="40000"/>
                  <a:alpha val="38000"/>
                </a:srgbClr>
              </a:gs>
              <a:gs pos="21000">
                <a:srgbClr val="0073C9">
                  <a:alpha val="0"/>
                  <a:lumMod val="40000"/>
                </a:srgbClr>
              </a:gs>
            </a:gsLst>
            <a:lin ang="20400000" scaled="0"/>
            <a:tileRect/>
          </a:gradFill>
          <a:ln w="28575" cap="flat" cmpd="sng" algn="ctr">
            <a:noFill/>
            <a:prstDash val="solid"/>
          </a:ln>
          <a:effectLst/>
        </p:spPr>
        <p:txBody>
          <a:bodyPr lIns="45720" tIns="45720" r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defRPr/>
            </a:pPr>
            <a:endParaRPr lang="en-US" sz="1200" kern="0">
              <a:solidFill>
                <a:srgbClr val="79BDE8">
                  <a:lumMod val="50000"/>
                </a:srgbClr>
              </a:solidFill>
              <a:latin typeface="Arial" charset="0"/>
              <a:ea typeface="Arial" charset="0"/>
              <a:cs typeface="Arial" charset="0"/>
            </a:endParaRPr>
          </a:p>
        </p:txBody>
      </p:sp>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3" y="2025040"/>
            <a:ext cx="6018366"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2" y="4987154"/>
            <a:ext cx="6018366"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2" y="5556089"/>
            <a:ext cx="6018366"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5" name="TextBox 4">
            <a:extLst>
              <a:ext uri="{FF2B5EF4-FFF2-40B4-BE49-F238E27FC236}">
                <a16:creationId xmlns:a16="http://schemas.microsoft.com/office/drawing/2014/main" id="{58975167-5BF8-B282-4339-5A02FA9E32D5}"/>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7" name="Graphic 6">
            <a:extLst>
              <a:ext uri="{FF2B5EF4-FFF2-40B4-BE49-F238E27FC236}">
                <a16:creationId xmlns:a16="http://schemas.microsoft.com/office/drawing/2014/main" id="{22D86EC3-4F11-CBC9-B45C-C86C90B6753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71500" y="0"/>
            <a:ext cx="1920240" cy="1440180"/>
          </a:xfrm>
          <a:prstGeom prst="rect">
            <a:avLst/>
          </a:prstGeom>
        </p:spPr>
      </p:pic>
    </p:spTree>
    <p:extLst>
      <p:ext uri="{BB962C8B-B14F-4D97-AF65-F5344CB8AC3E}">
        <p14:creationId xmlns:p14="http://schemas.microsoft.com/office/powerpoint/2010/main" val="1309229951"/>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7487412" y="1692442"/>
            <a:ext cx="413308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lvl1pPr algn="ctr">
              <a:defRPr>
                <a:solidFill>
                  <a:schemeClr val="tx1"/>
                </a:solidFill>
              </a:defRPr>
            </a:lvl1pPr>
          </a:lstStyle>
          <a:p>
            <a:fld id="{6537EAB8-8ED8-D249-8396-3F7AA794C70A}" type="slidenum">
              <a:rPr lang="en-US" smtClean="0"/>
              <a:pPr/>
              <a:t>‹#›</a:t>
            </a:fld>
            <a:endParaRPr lang="en-US"/>
          </a:p>
        </p:txBody>
      </p:sp>
      <p:sp>
        <p:nvSpPr>
          <p:cNvPr id="9" name="Content Placeholder 2">
            <a:extLst>
              <a:ext uri="{FF2B5EF4-FFF2-40B4-BE49-F238E27FC236}">
                <a16:creationId xmlns:a16="http://schemas.microsoft.com/office/drawing/2014/main" id="{2FCF54A5-A836-8842-9D0E-DBB5FE88EB36}"/>
              </a:ext>
            </a:extLst>
          </p:cNvPr>
          <p:cNvSpPr>
            <a:spLocks noGrp="1"/>
          </p:cNvSpPr>
          <p:nvPr>
            <p:ph sz="half" idx="1"/>
          </p:nvPr>
        </p:nvSpPr>
        <p:spPr>
          <a:xfrm>
            <a:off x="571500" y="1692442"/>
            <a:ext cx="641908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6D812511-E34E-764A-B7AB-319930C9583E}"/>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3" name="Title 2">
            <a:extLst>
              <a:ext uri="{FF2B5EF4-FFF2-40B4-BE49-F238E27FC236}">
                <a16:creationId xmlns:a16="http://schemas.microsoft.com/office/drawing/2014/main" id="{16202A77-C39A-144B-8329-EE50B3C8AF94}"/>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4243050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lag Left/Callou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9" name="Text Placeholder 8">
            <a:extLst>
              <a:ext uri="{FF2B5EF4-FFF2-40B4-BE49-F238E27FC236}">
                <a16:creationId xmlns:a16="http://schemas.microsoft.com/office/drawing/2014/main" id="{8CA924C2-0000-DC4C-84D3-E6450C31C407}"/>
              </a:ext>
            </a:extLst>
          </p:cNvPr>
          <p:cNvSpPr>
            <a:spLocks noGrp="1"/>
          </p:cNvSpPr>
          <p:nvPr>
            <p:ph type="body" sz="quarter" idx="13"/>
          </p:nvPr>
        </p:nvSpPr>
        <p:spPr>
          <a:xfrm>
            <a:off x="571500" y="862413"/>
            <a:ext cx="6419088"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0" name="Title 2">
            <a:extLst>
              <a:ext uri="{FF2B5EF4-FFF2-40B4-BE49-F238E27FC236}">
                <a16:creationId xmlns:a16="http://schemas.microsoft.com/office/drawing/2014/main" id="{8D2873F1-11FA-8549-B538-F56E55EEE19A}"/>
              </a:ext>
            </a:extLst>
          </p:cNvPr>
          <p:cNvSpPr>
            <a:spLocks noGrp="1"/>
          </p:cNvSpPr>
          <p:nvPr>
            <p:ph type="title"/>
          </p:nvPr>
        </p:nvSpPr>
        <p:spPr>
          <a:xfrm>
            <a:off x="571500" y="422275"/>
            <a:ext cx="6419088" cy="431165"/>
          </a:xfrm>
        </p:spPr>
        <p:txBody>
          <a:bodyPr/>
          <a:lstStyle>
            <a:lvl1pPr>
              <a:defRPr b="1" i="0">
                <a:latin typeface="Georgia Pro" panose="02040502050405020303" pitchFamily="18" charset="0"/>
              </a:defRPr>
            </a:lvl1pPr>
          </a:lstStyle>
          <a:p>
            <a:r>
              <a:rPr lang="en-US"/>
              <a:t>Click to edit Master title style</a:t>
            </a:r>
          </a:p>
        </p:txBody>
      </p:sp>
      <p:sp>
        <p:nvSpPr>
          <p:cNvPr id="13" name="Text Placeholder 2">
            <a:extLst>
              <a:ext uri="{FF2B5EF4-FFF2-40B4-BE49-F238E27FC236}">
                <a16:creationId xmlns:a16="http://schemas.microsoft.com/office/drawing/2014/main" id="{9542FF23-2217-D545-B2BF-F65F93DDAA1D}"/>
              </a:ext>
            </a:extLst>
          </p:cNvPr>
          <p:cNvSpPr>
            <a:spLocks noGrp="1"/>
          </p:cNvSpPr>
          <p:nvPr>
            <p:ph type="body" sz="quarter" idx="14"/>
          </p:nvPr>
        </p:nvSpPr>
        <p:spPr>
          <a:xfrm>
            <a:off x="7932738" y="400050"/>
            <a:ext cx="3687762" cy="5864392"/>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22E9653-42DB-BA13-91D9-8B4F8E948AFE}"/>
              </a:ext>
            </a:extLst>
          </p:cNvPr>
          <p:cNvSpPr>
            <a:spLocks noGrp="1"/>
          </p:cNvSpPr>
          <p:nvPr>
            <p:ph sz="half" idx="1"/>
          </p:nvPr>
        </p:nvSpPr>
        <p:spPr>
          <a:xfrm>
            <a:off x="571500" y="1692442"/>
            <a:ext cx="6419088" cy="4303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6845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lag Left/Callout Boxed A">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39201B-D157-14C7-3FE7-22B2F19360E2}"/>
              </a:ext>
            </a:extLst>
          </p:cNvPr>
          <p:cNvSpPr>
            <a:spLocks noGrp="1"/>
          </p:cNvSpPr>
          <p:nvPr>
            <p:ph sz="half" idx="1"/>
          </p:nvPr>
        </p:nvSpPr>
        <p:spPr>
          <a:xfrm>
            <a:off x="571500" y="1692442"/>
            <a:ext cx="6419088" cy="451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9" name="Text Placeholder 8">
            <a:extLst>
              <a:ext uri="{FF2B5EF4-FFF2-40B4-BE49-F238E27FC236}">
                <a16:creationId xmlns:a16="http://schemas.microsoft.com/office/drawing/2014/main" id="{8CA924C2-0000-DC4C-84D3-E6450C31C407}"/>
              </a:ext>
            </a:extLst>
          </p:cNvPr>
          <p:cNvSpPr>
            <a:spLocks noGrp="1"/>
          </p:cNvSpPr>
          <p:nvPr>
            <p:ph type="body" sz="quarter" idx="13"/>
          </p:nvPr>
        </p:nvSpPr>
        <p:spPr>
          <a:xfrm>
            <a:off x="571500" y="862413"/>
            <a:ext cx="6419088"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0" name="Title 2">
            <a:extLst>
              <a:ext uri="{FF2B5EF4-FFF2-40B4-BE49-F238E27FC236}">
                <a16:creationId xmlns:a16="http://schemas.microsoft.com/office/drawing/2014/main" id="{8D2873F1-11FA-8549-B538-F56E55EEE19A}"/>
              </a:ext>
            </a:extLst>
          </p:cNvPr>
          <p:cNvSpPr>
            <a:spLocks noGrp="1"/>
          </p:cNvSpPr>
          <p:nvPr>
            <p:ph type="title"/>
          </p:nvPr>
        </p:nvSpPr>
        <p:spPr>
          <a:xfrm>
            <a:off x="571500" y="422275"/>
            <a:ext cx="6419088" cy="431165"/>
          </a:xfrm>
        </p:spPr>
        <p:txBody>
          <a:bodyPr/>
          <a:lstStyle>
            <a:lvl1pPr>
              <a:defRPr b="1" i="0">
                <a:latin typeface="Georgia Pro" panose="02040502050405020303" pitchFamily="18" charset="0"/>
              </a:defRPr>
            </a:lvl1pPr>
          </a:lstStyle>
          <a:p>
            <a:r>
              <a:rPr lang="en-US"/>
              <a:t>Click to edit Master title style</a:t>
            </a:r>
          </a:p>
        </p:txBody>
      </p:sp>
      <p:sp>
        <p:nvSpPr>
          <p:cNvPr id="11" name="Text Placeholder 2">
            <a:extLst>
              <a:ext uri="{FF2B5EF4-FFF2-40B4-BE49-F238E27FC236}">
                <a16:creationId xmlns:a16="http://schemas.microsoft.com/office/drawing/2014/main" id="{72761529-4BBE-2721-435E-73BC3D7E5591}"/>
              </a:ext>
            </a:extLst>
          </p:cNvPr>
          <p:cNvSpPr>
            <a:spLocks noGrp="1"/>
          </p:cNvSpPr>
          <p:nvPr>
            <p:ph type="body" sz="quarter" idx="15"/>
          </p:nvPr>
        </p:nvSpPr>
        <p:spPr>
          <a:xfrm>
            <a:off x="7486650" y="0"/>
            <a:ext cx="4722254" cy="6400800"/>
          </a:xfrm>
          <a:solidFill>
            <a:schemeClr val="bg2"/>
          </a:solidFill>
        </p:spPr>
        <p:txBody>
          <a:bodyPr lIns="457200" tIns="457200" rIns="457200" bIns="457200"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850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lag Left/Callout Boxed B">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39201B-D157-14C7-3FE7-22B2F19360E2}"/>
              </a:ext>
            </a:extLst>
          </p:cNvPr>
          <p:cNvSpPr>
            <a:spLocks noGrp="1"/>
          </p:cNvSpPr>
          <p:nvPr>
            <p:ph sz="half" idx="1"/>
          </p:nvPr>
        </p:nvSpPr>
        <p:spPr>
          <a:xfrm>
            <a:off x="571500" y="1692442"/>
            <a:ext cx="6419088" cy="470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9" name="Text Placeholder 8">
            <a:extLst>
              <a:ext uri="{FF2B5EF4-FFF2-40B4-BE49-F238E27FC236}">
                <a16:creationId xmlns:a16="http://schemas.microsoft.com/office/drawing/2014/main" id="{8CA924C2-0000-DC4C-84D3-E6450C31C407}"/>
              </a:ext>
            </a:extLst>
          </p:cNvPr>
          <p:cNvSpPr>
            <a:spLocks noGrp="1"/>
          </p:cNvSpPr>
          <p:nvPr>
            <p:ph type="body" sz="quarter" idx="13"/>
          </p:nvPr>
        </p:nvSpPr>
        <p:spPr>
          <a:xfrm>
            <a:off x="571500" y="862413"/>
            <a:ext cx="6419088"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0" name="Title 2">
            <a:extLst>
              <a:ext uri="{FF2B5EF4-FFF2-40B4-BE49-F238E27FC236}">
                <a16:creationId xmlns:a16="http://schemas.microsoft.com/office/drawing/2014/main" id="{8D2873F1-11FA-8549-B538-F56E55EEE19A}"/>
              </a:ext>
            </a:extLst>
          </p:cNvPr>
          <p:cNvSpPr>
            <a:spLocks noGrp="1"/>
          </p:cNvSpPr>
          <p:nvPr>
            <p:ph type="title"/>
          </p:nvPr>
        </p:nvSpPr>
        <p:spPr>
          <a:xfrm>
            <a:off x="571500" y="422275"/>
            <a:ext cx="6419088" cy="431165"/>
          </a:xfrm>
        </p:spPr>
        <p:txBody>
          <a:bodyPr/>
          <a:lstStyle>
            <a:lvl1pPr>
              <a:defRPr b="1" i="0">
                <a:latin typeface="Georgia Pro" panose="02040502050405020303" pitchFamily="18" charset="0"/>
              </a:defRPr>
            </a:lvl1pPr>
          </a:lstStyle>
          <a:p>
            <a:r>
              <a:rPr lang="en-US"/>
              <a:t>Click to edit Master title style</a:t>
            </a:r>
          </a:p>
        </p:txBody>
      </p:sp>
      <p:sp>
        <p:nvSpPr>
          <p:cNvPr id="11" name="Text Placeholder 2">
            <a:extLst>
              <a:ext uri="{FF2B5EF4-FFF2-40B4-BE49-F238E27FC236}">
                <a16:creationId xmlns:a16="http://schemas.microsoft.com/office/drawing/2014/main" id="{72761529-4BBE-2721-435E-73BC3D7E5591}"/>
              </a:ext>
            </a:extLst>
          </p:cNvPr>
          <p:cNvSpPr>
            <a:spLocks noGrp="1"/>
          </p:cNvSpPr>
          <p:nvPr>
            <p:ph type="body" sz="quarter" idx="15"/>
          </p:nvPr>
        </p:nvSpPr>
        <p:spPr>
          <a:xfrm>
            <a:off x="7486650" y="0"/>
            <a:ext cx="4722254" cy="6400800"/>
          </a:xfrm>
          <a:solidFill>
            <a:schemeClr val="accent3"/>
          </a:solidFill>
        </p:spPr>
        <p:txBody>
          <a:bodyPr lIns="457200" tIns="457200" rIns="457200" bIns="4572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180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lag Left/Callout Boxed C">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39201B-D157-14C7-3FE7-22B2F19360E2}"/>
              </a:ext>
            </a:extLst>
          </p:cNvPr>
          <p:cNvSpPr>
            <a:spLocks noGrp="1"/>
          </p:cNvSpPr>
          <p:nvPr>
            <p:ph sz="half" idx="1"/>
          </p:nvPr>
        </p:nvSpPr>
        <p:spPr>
          <a:xfrm>
            <a:off x="571500" y="1692442"/>
            <a:ext cx="6419088" cy="451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9" name="Text Placeholder 8">
            <a:extLst>
              <a:ext uri="{FF2B5EF4-FFF2-40B4-BE49-F238E27FC236}">
                <a16:creationId xmlns:a16="http://schemas.microsoft.com/office/drawing/2014/main" id="{8CA924C2-0000-DC4C-84D3-E6450C31C407}"/>
              </a:ext>
            </a:extLst>
          </p:cNvPr>
          <p:cNvSpPr>
            <a:spLocks noGrp="1"/>
          </p:cNvSpPr>
          <p:nvPr>
            <p:ph type="body" sz="quarter" idx="13"/>
          </p:nvPr>
        </p:nvSpPr>
        <p:spPr>
          <a:xfrm>
            <a:off x="571500" y="862413"/>
            <a:ext cx="6419088"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0" name="Title 2">
            <a:extLst>
              <a:ext uri="{FF2B5EF4-FFF2-40B4-BE49-F238E27FC236}">
                <a16:creationId xmlns:a16="http://schemas.microsoft.com/office/drawing/2014/main" id="{8D2873F1-11FA-8549-B538-F56E55EEE19A}"/>
              </a:ext>
            </a:extLst>
          </p:cNvPr>
          <p:cNvSpPr>
            <a:spLocks noGrp="1"/>
          </p:cNvSpPr>
          <p:nvPr>
            <p:ph type="title"/>
          </p:nvPr>
        </p:nvSpPr>
        <p:spPr>
          <a:xfrm>
            <a:off x="571500" y="422275"/>
            <a:ext cx="6419088" cy="431165"/>
          </a:xfrm>
        </p:spPr>
        <p:txBody>
          <a:bodyPr/>
          <a:lstStyle>
            <a:lvl1pPr>
              <a:defRPr b="1" i="0">
                <a:latin typeface="Georgia Pro" panose="02040502050405020303" pitchFamily="18" charset="0"/>
              </a:defRPr>
            </a:lvl1pPr>
          </a:lstStyle>
          <a:p>
            <a:r>
              <a:rPr lang="en-US"/>
              <a:t>Click to edit Master title style</a:t>
            </a:r>
          </a:p>
        </p:txBody>
      </p:sp>
      <p:sp>
        <p:nvSpPr>
          <p:cNvPr id="11" name="Text Placeholder 2">
            <a:extLst>
              <a:ext uri="{FF2B5EF4-FFF2-40B4-BE49-F238E27FC236}">
                <a16:creationId xmlns:a16="http://schemas.microsoft.com/office/drawing/2014/main" id="{72761529-4BBE-2721-435E-73BC3D7E5591}"/>
              </a:ext>
            </a:extLst>
          </p:cNvPr>
          <p:cNvSpPr>
            <a:spLocks noGrp="1"/>
          </p:cNvSpPr>
          <p:nvPr>
            <p:ph type="body" sz="quarter" idx="15"/>
          </p:nvPr>
        </p:nvSpPr>
        <p:spPr>
          <a:xfrm>
            <a:off x="7486650" y="0"/>
            <a:ext cx="4722254" cy="6400800"/>
          </a:xfrm>
          <a:solidFill>
            <a:schemeClr val="accent6"/>
          </a:solidFill>
        </p:spPr>
        <p:txBody>
          <a:bodyPr lIns="457200" tIns="457200" rIns="457200" bIns="457200"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4971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9" name="Text Placeholder 8">
            <a:extLst>
              <a:ext uri="{FF2B5EF4-FFF2-40B4-BE49-F238E27FC236}">
                <a16:creationId xmlns:a16="http://schemas.microsoft.com/office/drawing/2014/main" id="{8CA924C2-0000-DC4C-84D3-E6450C31C407}"/>
              </a:ext>
            </a:extLst>
          </p:cNvPr>
          <p:cNvSpPr>
            <a:spLocks noGrp="1"/>
          </p:cNvSpPr>
          <p:nvPr>
            <p:ph type="body" sz="quarter" idx="13"/>
          </p:nvPr>
        </p:nvSpPr>
        <p:spPr>
          <a:xfrm>
            <a:off x="571499" y="862413"/>
            <a:ext cx="11048999"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0" name="Title 2">
            <a:extLst>
              <a:ext uri="{FF2B5EF4-FFF2-40B4-BE49-F238E27FC236}">
                <a16:creationId xmlns:a16="http://schemas.microsoft.com/office/drawing/2014/main" id="{8D2873F1-11FA-8549-B538-F56E55EEE19A}"/>
              </a:ext>
            </a:extLst>
          </p:cNvPr>
          <p:cNvSpPr>
            <a:spLocks noGrp="1"/>
          </p:cNvSpPr>
          <p:nvPr>
            <p:ph type="title"/>
          </p:nvPr>
        </p:nvSpPr>
        <p:spPr>
          <a:xfrm>
            <a:off x="571499" y="422275"/>
            <a:ext cx="11048999" cy="431165"/>
          </a:xfrm>
        </p:spPr>
        <p:txBody>
          <a:bodyPr/>
          <a:lstStyle>
            <a:lvl1pPr>
              <a:defRPr b="1" i="0">
                <a:latin typeface="Georgia Pro" panose="02040502050405020303" pitchFamily="18" charset="0"/>
              </a:defRPr>
            </a:lvl1pPr>
          </a:lstStyle>
          <a:p>
            <a:r>
              <a:rPr lang="en-US"/>
              <a:t>Click to edit Master title style</a:t>
            </a:r>
          </a:p>
        </p:txBody>
      </p:sp>
      <p:sp>
        <p:nvSpPr>
          <p:cNvPr id="2" name="Content Placeholder 3">
            <a:extLst>
              <a:ext uri="{FF2B5EF4-FFF2-40B4-BE49-F238E27FC236}">
                <a16:creationId xmlns:a16="http://schemas.microsoft.com/office/drawing/2014/main" id="{6505EABA-1BAE-6657-6086-E9549FA01B67}"/>
              </a:ext>
            </a:extLst>
          </p:cNvPr>
          <p:cNvSpPr>
            <a:spLocks noGrp="1"/>
          </p:cNvSpPr>
          <p:nvPr>
            <p:ph sz="half" idx="2"/>
          </p:nvPr>
        </p:nvSpPr>
        <p:spPr>
          <a:xfrm>
            <a:off x="571499" y="1692442"/>
            <a:ext cx="5394960" cy="2675163"/>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5">
            <a:extLst>
              <a:ext uri="{FF2B5EF4-FFF2-40B4-BE49-F238E27FC236}">
                <a16:creationId xmlns:a16="http://schemas.microsoft.com/office/drawing/2014/main" id="{6FB379A2-71A9-C4BC-012A-EDAF99C4F9BE}"/>
              </a:ext>
            </a:extLst>
          </p:cNvPr>
          <p:cNvSpPr>
            <a:spLocks noGrp="1"/>
          </p:cNvSpPr>
          <p:nvPr>
            <p:ph sz="quarter" idx="4"/>
          </p:nvPr>
        </p:nvSpPr>
        <p:spPr>
          <a:xfrm>
            <a:off x="6225543" y="1692442"/>
            <a:ext cx="5394960" cy="2675163"/>
          </a:xfrm>
          <a:solidFill>
            <a:schemeClr val="bg2"/>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8AC866-3C59-E2CD-DC9E-CA378C6DB7E9}"/>
              </a:ext>
            </a:extLst>
          </p:cNvPr>
          <p:cNvSpPr>
            <a:spLocks noGrp="1"/>
          </p:cNvSpPr>
          <p:nvPr>
            <p:ph sz="half" idx="16"/>
          </p:nvPr>
        </p:nvSpPr>
        <p:spPr>
          <a:xfrm>
            <a:off x="571498" y="4535647"/>
            <a:ext cx="11049001" cy="1865154"/>
          </a:xfrm>
          <a:solidFill>
            <a:schemeClr val="accent3"/>
          </a:solidFill>
        </p:spPr>
        <p:txBody>
          <a:bodyPr lIns="182880" tIns="182880" rIns="182880" b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616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Larg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7469579" y="1691640"/>
            <a:ext cx="413474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6" name="Picture Placeholder 5">
            <a:extLst>
              <a:ext uri="{FF2B5EF4-FFF2-40B4-BE49-F238E27FC236}">
                <a16:creationId xmlns:a16="http://schemas.microsoft.com/office/drawing/2014/main" id="{A6D89865-6E68-B745-94A3-B7CA28FA713F}"/>
              </a:ext>
            </a:extLst>
          </p:cNvPr>
          <p:cNvSpPr>
            <a:spLocks noGrp="1"/>
          </p:cNvSpPr>
          <p:nvPr>
            <p:ph type="pic" sz="quarter" idx="13"/>
          </p:nvPr>
        </p:nvSpPr>
        <p:spPr>
          <a:xfrm>
            <a:off x="0" y="0"/>
            <a:ext cx="7029450" cy="6400800"/>
          </a:xfrm>
          <a:solidFill>
            <a:schemeClr val="bg2">
              <a:lumMod val="50000"/>
            </a:schemeClr>
          </a:solidFill>
        </p:spPr>
        <p:txBody>
          <a:bodyPr/>
          <a:lstStyle/>
          <a:p>
            <a:r>
              <a:rPr lang="en-US"/>
              <a:t>Click icon to add picture</a:t>
            </a:r>
          </a:p>
        </p:txBody>
      </p:sp>
      <p:sp>
        <p:nvSpPr>
          <p:cNvPr id="8" name="Text Placeholder 8">
            <a:extLst>
              <a:ext uri="{FF2B5EF4-FFF2-40B4-BE49-F238E27FC236}">
                <a16:creationId xmlns:a16="http://schemas.microsoft.com/office/drawing/2014/main" id="{3C8536EE-55CD-254D-9053-4F067FF439B2}"/>
              </a:ext>
            </a:extLst>
          </p:cNvPr>
          <p:cNvSpPr>
            <a:spLocks noGrp="1"/>
          </p:cNvSpPr>
          <p:nvPr>
            <p:ph type="body" sz="quarter" idx="14"/>
          </p:nvPr>
        </p:nvSpPr>
        <p:spPr>
          <a:xfrm>
            <a:off x="7469578" y="862413"/>
            <a:ext cx="4150921"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9" name="Title 8">
            <a:extLst>
              <a:ext uri="{FF2B5EF4-FFF2-40B4-BE49-F238E27FC236}">
                <a16:creationId xmlns:a16="http://schemas.microsoft.com/office/drawing/2014/main" id="{BB2943E8-7AF2-2B46-91F2-894F3BC13BA0}"/>
              </a:ext>
            </a:extLst>
          </p:cNvPr>
          <p:cNvSpPr>
            <a:spLocks noGrp="1"/>
          </p:cNvSpPr>
          <p:nvPr>
            <p:ph type="title"/>
          </p:nvPr>
        </p:nvSpPr>
        <p:spPr>
          <a:xfrm>
            <a:off x="7469578" y="422276"/>
            <a:ext cx="4150922" cy="440138"/>
          </a:xfrm>
        </p:spPr>
        <p:txBody>
          <a:bodyPr/>
          <a:lstStyle>
            <a:lvl1pPr>
              <a:defRPr b="1" i="0">
                <a:latin typeface="Georgia Pro"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109218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Small">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5181600" y="1691640"/>
            <a:ext cx="642272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lvl1pPr algn="ctr">
              <a:defRPr>
                <a:solidFill>
                  <a:schemeClr val="tx1"/>
                </a:solidFill>
              </a:defRPr>
            </a:lvl1pPr>
          </a:lstStyle>
          <a:p>
            <a:fld id="{6537EAB8-8ED8-D249-8396-3F7AA794C70A}" type="slidenum">
              <a:rPr lang="en-US" smtClean="0"/>
              <a:pPr/>
              <a:t>‹#›</a:t>
            </a:fld>
            <a:endParaRPr lang="en-US"/>
          </a:p>
        </p:txBody>
      </p:sp>
      <p:sp>
        <p:nvSpPr>
          <p:cNvPr id="6" name="Picture Placeholder 5">
            <a:extLst>
              <a:ext uri="{FF2B5EF4-FFF2-40B4-BE49-F238E27FC236}">
                <a16:creationId xmlns:a16="http://schemas.microsoft.com/office/drawing/2014/main" id="{A6D89865-6E68-B745-94A3-B7CA28FA713F}"/>
              </a:ext>
            </a:extLst>
          </p:cNvPr>
          <p:cNvSpPr>
            <a:spLocks noGrp="1"/>
          </p:cNvSpPr>
          <p:nvPr>
            <p:ph type="pic" sz="quarter" idx="13"/>
          </p:nvPr>
        </p:nvSpPr>
        <p:spPr>
          <a:xfrm>
            <a:off x="0" y="0"/>
            <a:ext cx="4705350" cy="6400800"/>
          </a:xfrm>
          <a:solidFill>
            <a:schemeClr val="bg2">
              <a:lumMod val="50000"/>
            </a:schemeClr>
          </a:solidFill>
        </p:spPr>
        <p:txBody>
          <a:bodyPr/>
          <a:lstStyle/>
          <a:p>
            <a:r>
              <a:rPr lang="en-US"/>
              <a:t>Click icon to add picture</a:t>
            </a:r>
          </a:p>
        </p:txBody>
      </p:sp>
      <p:sp>
        <p:nvSpPr>
          <p:cNvPr id="8" name="Text Placeholder 8">
            <a:extLst>
              <a:ext uri="{FF2B5EF4-FFF2-40B4-BE49-F238E27FC236}">
                <a16:creationId xmlns:a16="http://schemas.microsoft.com/office/drawing/2014/main" id="{DD17FE8F-CF15-444C-8775-00F2BB4672E8}"/>
              </a:ext>
            </a:extLst>
          </p:cNvPr>
          <p:cNvSpPr>
            <a:spLocks noGrp="1"/>
          </p:cNvSpPr>
          <p:nvPr>
            <p:ph type="body" sz="quarter" idx="14"/>
          </p:nvPr>
        </p:nvSpPr>
        <p:spPr>
          <a:xfrm>
            <a:off x="5197778" y="862413"/>
            <a:ext cx="6422722"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3" name="Title 2">
            <a:extLst>
              <a:ext uri="{FF2B5EF4-FFF2-40B4-BE49-F238E27FC236}">
                <a16:creationId xmlns:a16="http://schemas.microsoft.com/office/drawing/2014/main" id="{9937B104-AFE3-BB4B-B081-80220F9C06CE}"/>
              </a:ext>
            </a:extLst>
          </p:cNvPr>
          <p:cNvSpPr>
            <a:spLocks noGrp="1"/>
          </p:cNvSpPr>
          <p:nvPr>
            <p:ph type="title"/>
          </p:nvPr>
        </p:nvSpPr>
        <p:spPr>
          <a:xfrm>
            <a:off x="5197778" y="422276"/>
            <a:ext cx="6422722" cy="440138"/>
          </a:xfrm>
        </p:spPr>
        <p:txBody>
          <a:bodyPr/>
          <a:lstStyle>
            <a:lvl1pPr>
              <a:defRPr b="1" i="0">
                <a:latin typeface="Georgia Pro"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041463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Medium">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571500" y="1710466"/>
            <a:ext cx="7001884" cy="4285121"/>
          </a:xfrm>
          <a:solidFill>
            <a:schemeClr val="accent3"/>
          </a:solidFill>
        </p:spPr>
        <p:txBody>
          <a:bodyPr lIns="182880" tIns="182880" rIns="182880" bIns="18288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6" name="Picture Placeholder 5">
            <a:extLst>
              <a:ext uri="{FF2B5EF4-FFF2-40B4-BE49-F238E27FC236}">
                <a16:creationId xmlns:a16="http://schemas.microsoft.com/office/drawing/2014/main" id="{A6D89865-6E68-B745-94A3-B7CA28FA713F}"/>
              </a:ext>
            </a:extLst>
          </p:cNvPr>
          <p:cNvSpPr>
            <a:spLocks noGrp="1"/>
          </p:cNvSpPr>
          <p:nvPr>
            <p:ph type="pic" sz="quarter" idx="13"/>
          </p:nvPr>
        </p:nvSpPr>
        <p:spPr>
          <a:xfrm>
            <a:off x="7487732" y="1710466"/>
            <a:ext cx="4116589" cy="4285121"/>
          </a:xfrm>
          <a:solidFill>
            <a:schemeClr val="bg2">
              <a:lumMod val="50000"/>
            </a:schemeClr>
          </a:solidFill>
        </p:spPr>
        <p:txBody>
          <a:bodyPr/>
          <a:lstStyle/>
          <a:p>
            <a:r>
              <a:rPr lang="en-US"/>
              <a:t>Click icon to add picture</a:t>
            </a:r>
          </a:p>
        </p:txBody>
      </p:sp>
      <p:sp>
        <p:nvSpPr>
          <p:cNvPr id="8" name="Text Placeholder 8">
            <a:extLst>
              <a:ext uri="{FF2B5EF4-FFF2-40B4-BE49-F238E27FC236}">
                <a16:creationId xmlns:a16="http://schemas.microsoft.com/office/drawing/2014/main" id="{3C8536EE-55CD-254D-9053-4F067FF439B2}"/>
              </a:ext>
            </a:extLst>
          </p:cNvPr>
          <p:cNvSpPr>
            <a:spLocks noGrp="1"/>
          </p:cNvSpPr>
          <p:nvPr>
            <p:ph type="body" sz="quarter" idx="14"/>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0" name="Title 9">
            <a:extLst>
              <a:ext uri="{FF2B5EF4-FFF2-40B4-BE49-F238E27FC236}">
                <a16:creationId xmlns:a16="http://schemas.microsoft.com/office/drawing/2014/main" id="{9BC0F16D-C71E-312C-DE34-7BAEA706C090}"/>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549161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ro 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3E0320D-A147-1440-8030-4FE9875678B2}"/>
              </a:ext>
            </a:extLst>
          </p:cNvPr>
          <p:cNvSpPr/>
          <p:nvPr userDrawn="1"/>
        </p:nvSpPr>
        <p:spPr>
          <a:xfrm>
            <a:off x="7029450" y="0"/>
            <a:ext cx="5162550" cy="6400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6" name="Picture Placeholder 5">
            <a:extLst>
              <a:ext uri="{FF2B5EF4-FFF2-40B4-BE49-F238E27FC236}">
                <a16:creationId xmlns:a16="http://schemas.microsoft.com/office/drawing/2014/main" id="{A6D89865-6E68-B745-94A3-B7CA28FA713F}"/>
              </a:ext>
            </a:extLst>
          </p:cNvPr>
          <p:cNvSpPr>
            <a:spLocks noGrp="1"/>
          </p:cNvSpPr>
          <p:nvPr>
            <p:ph type="pic" sz="quarter" idx="13"/>
          </p:nvPr>
        </p:nvSpPr>
        <p:spPr>
          <a:xfrm>
            <a:off x="0" y="0"/>
            <a:ext cx="7029450" cy="6400800"/>
          </a:xfrm>
          <a:solidFill>
            <a:schemeClr val="bg2">
              <a:lumMod val="50000"/>
            </a:schemeClr>
          </a:solidFill>
        </p:spPr>
        <p:txBody>
          <a:bodyPr/>
          <a:lstStyle/>
          <a:p>
            <a:r>
              <a:rPr lang="en-US"/>
              <a:t>Click icon to add picture</a:t>
            </a:r>
          </a:p>
        </p:txBody>
      </p:sp>
      <p:sp>
        <p:nvSpPr>
          <p:cNvPr id="2" name="Text Placeholder 8">
            <a:extLst>
              <a:ext uri="{FF2B5EF4-FFF2-40B4-BE49-F238E27FC236}">
                <a16:creationId xmlns:a16="http://schemas.microsoft.com/office/drawing/2014/main" id="{BD93F9D0-588C-5B09-FAEC-6A871B9C9D44}"/>
              </a:ext>
            </a:extLst>
          </p:cNvPr>
          <p:cNvSpPr>
            <a:spLocks noGrp="1"/>
          </p:cNvSpPr>
          <p:nvPr>
            <p:ph type="body" sz="quarter" idx="14"/>
          </p:nvPr>
        </p:nvSpPr>
        <p:spPr>
          <a:xfrm>
            <a:off x="7487323" y="3851910"/>
            <a:ext cx="4130936" cy="2367980"/>
          </a:xfrm>
        </p:spPr>
        <p:txBody>
          <a:bodyPr lIns="0" tIns="0" rIns="0" bIns="0">
            <a:noAutofit/>
          </a:bodyPr>
          <a:lstStyle>
            <a:lvl1pPr marL="0" indent="0">
              <a:buNone/>
              <a:defRPr sz="1600" b="0" i="0">
                <a:solidFill>
                  <a:schemeClr val="tx1"/>
                </a:solidFill>
                <a:latin typeface="+mn-lt"/>
              </a:defRPr>
            </a:lvl1pPr>
          </a:lstStyle>
          <a:p>
            <a:pPr lvl="0"/>
            <a:r>
              <a:rPr lang="en-US"/>
              <a:t>Click to edit Master text styles</a:t>
            </a:r>
          </a:p>
        </p:txBody>
      </p:sp>
      <p:sp>
        <p:nvSpPr>
          <p:cNvPr id="3" name="Title 8">
            <a:extLst>
              <a:ext uri="{FF2B5EF4-FFF2-40B4-BE49-F238E27FC236}">
                <a16:creationId xmlns:a16="http://schemas.microsoft.com/office/drawing/2014/main" id="{FF49784C-C5DF-C03C-3EB1-768A85D4DFE5}"/>
              </a:ext>
            </a:extLst>
          </p:cNvPr>
          <p:cNvSpPr>
            <a:spLocks noGrp="1"/>
          </p:cNvSpPr>
          <p:nvPr>
            <p:ph type="title" hasCustomPrompt="1"/>
          </p:nvPr>
        </p:nvSpPr>
        <p:spPr>
          <a:xfrm>
            <a:off x="7490930" y="539497"/>
            <a:ext cx="4130936" cy="3175254"/>
          </a:xfrm>
        </p:spPr>
        <p:txBody>
          <a:bodyPr anchor="b"/>
          <a:lstStyle>
            <a:lvl1pPr>
              <a:defRPr sz="3200" b="1" i="0">
                <a:solidFill>
                  <a:schemeClr val="tx2"/>
                </a:solidFill>
                <a:latin typeface="Georgia Pro"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3954101759"/>
      </p:ext>
    </p:extLst>
  </p:cSld>
  <p:clrMapOvr>
    <a:masterClrMapping/>
  </p:clrMapOvr>
  <p:extLst>
    <p:ext uri="{DCECCB84-F9BA-43D5-87BE-67443E8EF086}">
      <p15:sldGuideLst xmlns:p15="http://schemas.microsoft.com/office/powerpoint/2012/main">
        <p15:guide id="1" orient="horz" pos="4032">
          <p15:clr>
            <a:srgbClr val="FBAE40"/>
          </p15:clr>
        </p15:guide>
        <p15:guide id="2" orient="horz" pos="16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tx2"/>
        </a:solidFill>
        <a:effectLst/>
      </p:bgPr>
    </p:bg>
    <p:spTree>
      <p:nvGrpSpPr>
        <p:cNvPr id="1" name=""/>
        <p:cNvGrpSpPr/>
        <p:nvPr/>
      </p:nvGrpSpPr>
      <p:grpSpPr>
        <a:xfrm>
          <a:off x="0" y="0"/>
          <a:ext cx="0" cy="0"/>
          <a:chOff x="0" y="0"/>
          <a:chExt cx="0" cy="0"/>
        </a:xfrm>
      </p:grpSpPr>
      <p:pic>
        <p:nvPicPr>
          <p:cNvPr id="2" name="Picture 1" descr="A couple of women sitting on steps holding drinks&#10;&#10;Description automatically generated">
            <a:extLst>
              <a:ext uri="{FF2B5EF4-FFF2-40B4-BE49-F238E27FC236}">
                <a16:creationId xmlns:a16="http://schemas.microsoft.com/office/drawing/2014/main" id="{8AFC8DC4-7C7A-C12B-64A4-B9312E4D41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l="-62"/>
          <a:stretch/>
        </p:blipFill>
        <p:spPr>
          <a:xfrm>
            <a:off x="-7614" y="0"/>
            <a:ext cx="12199614" cy="6324743"/>
          </a:xfrm>
          <a:prstGeom prst="rect">
            <a:avLst/>
          </a:prstGeom>
        </p:spPr>
      </p:pic>
      <p:sp>
        <p:nvSpPr>
          <p:cNvPr id="7" name="Rectangle 6">
            <a:extLst>
              <a:ext uri="{FF2B5EF4-FFF2-40B4-BE49-F238E27FC236}">
                <a16:creationId xmlns:a16="http://schemas.microsoft.com/office/drawing/2014/main" id="{A9C0E82D-9302-7468-B959-3F94DF2B3B42}"/>
              </a:ext>
            </a:extLst>
          </p:cNvPr>
          <p:cNvSpPr/>
          <p:nvPr userDrawn="1"/>
        </p:nvSpPr>
        <p:spPr>
          <a:xfrm rot="10800000">
            <a:off x="0" y="1"/>
            <a:ext cx="12199614" cy="6324741"/>
          </a:xfrm>
          <a:prstGeom prst="rect">
            <a:avLst/>
          </a:prstGeom>
          <a:gradFill flip="none" rotWithShape="1">
            <a:gsLst>
              <a:gs pos="79000">
                <a:srgbClr val="0073C9">
                  <a:lumMod val="40000"/>
                  <a:alpha val="38000"/>
                </a:srgbClr>
              </a:gs>
              <a:gs pos="21000">
                <a:srgbClr val="0073C9">
                  <a:alpha val="0"/>
                  <a:lumMod val="40000"/>
                </a:srgbClr>
              </a:gs>
            </a:gsLst>
            <a:lin ang="20400000" scaled="0"/>
            <a:tileRect/>
          </a:gradFill>
          <a:ln w="28575" cap="flat" cmpd="sng" algn="ctr">
            <a:noFill/>
            <a:prstDash val="solid"/>
          </a:ln>
          <a:effectLst/>
        </p:spPr>
        <p:txBody>
          <a:bodyPr lIns="45720" tIns="45720" r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defRPr/>
            </a:pPr>
            <a:endParaRPr lang="en-US" sz="1200" kern="0">
              <a:solidFill>
                <a:srgbClr val="79BDE8">
                  <a:lumMod val="50000"/>
                </a:srgbClr>
              </a:solidFill>
              <a:latin typeface="Arial" charset="0"/>
              <a:ea typeface="Arial" charset="0"/>
              <a:cs typeface="Arial" charset="0"/>
            </a:endParaRPr>
          </a:p>
        </p:txBody>
      </p:sp>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2" y="2025040"/>
            <a:ext cx="7668517"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1" y="4987154"/>
            <a:ext cx="7668517"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1" y="5556089"/>
            <a:ext cx="7668517"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4" name="TextBox 3">
            <a:extLst>
              <a:ext uri="{FF2B5EF4-FFF2-40B4-BE49-F238E27FC236}">
                <a16:creationId xmlns:a16="http://schemas.microsoft.com/office/drawing/2014/main" id="{258BFF8E-8C8B-82D7-9CD0-F5A582F42555}"/>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5" name="Graphic 4">
            <a:extLst>
              <a:ext uri="{FF2B5EF4-FFF2-40B4-BE49-F238E27FC236}">
                <a16:creationId xmlns:a16="http://schemas.microsoft.com/office/drawing/2014/main" id="{164C0ADF-75B9-211A-2EFF-D372D425484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71500" y="0"/>
            <a:ext cx="1920240" cy="1440180"/>
          </a:xfrm>
          <a:prstGeom prst="rect">
            <a:avLst/>
          </a:prstGeom>
        </p:spPr>
      </p:pic>
    </p:spTree>
    <p:extLst>
      <p:ext uri="{BB962C8B-B14F-4D97-AF65-F5344CB8AC3E}">
        <p14:creationId xmlns:p14="http://schemas.microsoft.com/office/powerpoint/2010/main" val="3875285978"/>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tro B">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3E0320D-A147-1440-8030-4FE9875678B2}"/>
              </a:ext>
            </a:extLst>
          </p:cNvPr>
          <p:cNvSpPr/>
          <p:nvPr userDrawn="1"/>
        </p:nvSpPr>
        <p:spPr>
          <a:xfrm>
            <a:off x="7029450" y="0"/>
            <a:ext cx="5162550" cy="640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6" name="Picture Placeholder 5">
            <a:extLst>
              <a:ext uri="{FF2B5EF4-FFF2-40B4-BE49-F238E27FC236}">
                <a16:creationId xmlns:a16="http://schemas.microsoft.com/office/drawing/2014/main" id="{A6D89865-6E68-B745-94A3-B7CA28FA713F}"/>
              </a:ext>
            </a:extLst>
          </p:cNvPr>
          <p:cNvSpPr>
            <a:spLocks noGrp="1"/>
          </p:cNvSpPr>
          <p:nvPr>
            <p:ph type="pic" sz="quarter" idx="13"/>
          </p:nvPr>
        </p:nvSpPr>
        <p:spPr>
          <a:xfrm>
            <a:off x="0" y="0"/>
            <a:ext cx="7029450" cy="6400800"/>
          </a:xfrm>
          <a:solidFill>
            <a:schemeClr val="bg2">
              <a:lumMod val="50000"/>
            </a:schemeClr>
          </a:solidFill>
        </p:spPr>
        <p:txBody>
          <a:bodyPr/>
          <a:lstStyle/>
          <a:p>
            <a:r>
              <a:rPr lang="en-US"/>
              <a:t>Click icon to add picture</a:t>
            </a:r>
          </a:p>
        </p:txBody>
      </p:sp>
      <p:sp>
        <p:nvSpPr>
          <p:cNvPr id="3" name="Text Placeholder 8">
            <a:extLst>
              <a:ext uri="{FF2B5EF4-FFF2-40B4-BE49-F238E27FC236}">
                <a16:creationId xmlns:a16="http://schemas.microsoft.com/office/drawing/2014/main" id="{62A8E92A-6AAE-DE07-E5D2-AA152A1B2745}"/>
              </a:ext>
            </a:extLst>
          </p:cNvPr>
          <p:cNvSpPr>
            <a:spLocks noGrp="1"/>
          </p:cNvSpPr>
          <p:nvPr>
            <p:ph type="body" sz="quarter" idx="14"/>
          </p:nvPr>
        </p:nvSpPr>
        <p:spPr>
          <a:xfrm>
            <a:off x="7487323" y="3851910"/>
            <a:ext cx="4130936" cy="2367980"/>
          </a:xfrm>
        </p:spPr>
        <p:txBody>
          <a:bodyPr lIns="0" tIns="0" rIns="0" bIns="0">
            <a:noAutofit/>
          </a:bodyPr>
          <a:lstStyle>
            <a:lvl1pPr marL="0" indent="0">
              <a:buNone/>
              <a:defRPr sz="1600" b="0" i="0">
                <a:solidFill>
                  <a:schemeClr val="bg1"/>
                </a:solidFill>
                <a:latin typeface="+mn-lt"/>
              </a:defRPr>
            </a:lvl1pPr>
          </a:lstStyle>
          <a:p>
            <a:pPr lvl="0"/>
            <a:r>
              <a:rPr lang="en-US"/>
              <a:t>Click to edit Master text styles</a:t>
            </a:r>
          </a:p>
        </p:txBody>
      </p:sp>
      <p:sp>
        <p:nvSpPr>
          <p:cNvPr id="4" name="Title 8">
            <a:extLst>
              <a:ext uri="{FF2B5EF4-FFF2-40B4-BE49-F238E27FC236}">
                <a16:creationId xmlns:a16="http://schemas.microsoft.com/office/drawing/2014/main" id="{22F15761-ACA3-9A9B-DC2E-168996CB3C0A}"/>
              </a:ext>
            </a:extLst>
          </p:cNvPr>
          <p:cNvSpPr>
            <a:spLocks noGrp="1"/>
          </p:cNvSpPr>
          <p:nvPr>
            <p:ph type="title" hasCustomPrompt="1"/>
          </p:nvPr>
        </p:nvSpPr>
        <p:spPr>
          <a:xfrm>
            <a:off x="7490930" y="539497"/>
            <a:ext cx="4130936" cy="3175254"/>
          </a:xfrm>
        </p:spPr>
        <p:txBody>
          <a:bodyPr anchor="b"/>
          <a:lstStyle>
            <a:lvl1pPr>
              <a:defRPr sz="3200" b="1" i="0">
                <a:solidFill>
                  <a:schemeClr val="bg1"/>
                </a:solidFill>
                <a:latin typeface="Georgia Pro"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932272956"/>
      </p:ext>
    </p:extLst>
  </p:cSld>
  <p:clrMapOvr>
    <a:masterClrMapping/>
  </p:clrMapOvr>
  <p:extLst>
    <p:ext uri="{DCECCB84-F9BA-43D5-87BE-67443E8EF086}">
      <p15:sldGuideLst xmlns:p15="http://schemas.microsoft.com/office/powerpoint/2012/main">
        <p15:guide id="1" orient="horz" pos="4032">
          <p15:clr>
            <a:srgbClr val="FBAE40"/>
          </p15:clr>
        </p15:guide>
        <p15:guide id="2" orient="horz" pos="165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tro C">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3E0320D-A147-1440-8030-4FE9875678B2}"/>
              </a:ext>
            </a:extLst>
          </p:cNvPr>
          <p:cNvSpPr/>
          <p:nvPr userDrawn="1"/>
        </p:nvSpPr>
        <p:spPr>
          <a:xfrm>
            <a:off x="7029450" y="0"/>
            <a:ext cx="5162550" cy="6400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6" name="Picture Placeholder 5">
            <a:extLst>
              <a:ext uri="{FF2B5EF4-FFF2-40B4-BE49-F238E27FC236}">
                <a16:creationId xmlns:a16="http://schemas.microsoft.com/office/drawing/2014/main" id="{A6D89865-6E68-B745-94A3-B7CA28FA713F}"/>
              </a:ext>
            </a:extLst>
          </p:cNvPr>
          <p:cNvSpPr>
            <a:spLocks noGrp="1"/>
          </p:cNvSpPr>
          <p:nvPr>
            <p:ph type="pic" sz="quarter" idx="13"/>
          </p:nvPr>
        </p:nvSpPr>
        <p:spPr>
          <a:xfrm>
            <a:off x="0" y="0"/>
            <a:ext cx="7029450" cy="6400800"/>
          </a:xfrm>
          <a:solidFill>
            <a:schemeClr val="bg2">
              <a:lumMod val="50000"/>
            </a:schemeClr>
          </a:solidFill>
        </p:spPr>
        <p:txBody>
          <a:bodyPr/>
          <a:lstStyle/>
          <a:p>
            <a:r>
              <a:rPr lang="en-US"/>
              <a:t>Click icon to add picture</a:t>
            </a:r>
          </a:p>
        </p:txBody>
      </p:sp>
      <p:sp>
        <p:nvSpPr>
          <p:cNvPr id="3" name="Text Placeholder 8">
            <a:extLst>
              <a:ext uri="{FF2B5EF4-FFF2-40B4-BE49-F238E27FC236}">
                <a16:creationId xmlns:a16="http://schemas.microsoft.com/office/drawing/2014/main" id="{62A8E92A-6AAE-DE07-E5D2-AA152A1B2745}"/>
              </a:ext>
            </a:extLst>
          </p:cNvPr>
          <p:cNvSpPr>
            <a:spLocks noGrp="1"/>
          </p:cNvSpPr>
          <p:nvPr>
            <p:ph type="body" sz="quarter" idx="14"/>
          </p:nvPr>
        </p:nvSpPr>
        <p:spPr>
          <a:xfrm>
            <a:off x="7487323" y="3851910"/>
            <a:ext cx="4130936" cy="2367980"/>
          </a:xfrm>
        </p:spPr>
        <p:txBody>
          <a:bodyPr lIns="0" tIns="0" rIns="0" bIns="0">
            <a:noAutofit/>
          </a:bodyPr>
          <a:lstStyle>
            <a:lvl1pPr marL="0" indent="0">
              <a:buNone/>
              <a:defRPr sz="1600" b="0" i="0">
                <a:solidFill>
                  <a:schemeClr val="tx1"/>
                </a:solidFill>
                <a:latin typeface="+mn-lt"/>
              </a:defRPr>
            </a:lvl1pPr>
          </a:lstStyle>
          <a:p>
            <a:pPr lvl="0"/>
            <a:r>
              <a:rPr lang="en-US"/>
              <a:t>Click to edit Master text styles</a:t>
            </a:r>
          </a:p>
        </p:txBody>
      </p:sp>
      <p:sp>
        <p:nvSpPr>
          <p:cNvPr id="4" name="Title 8">
            <a:extLst>
              <a:ext uri="{FF2B5EF4-FFF2-40B4-BE49-F238E27FC236}">
                <a16:creationId xmlns:a16="http://schemas.microsoft.com/office/drawing/2014/main" id="{22F15761-ACA3-9A9B-DC2E-168996CB3C0A}"/>
              </a:ext>
            </a:extLst>
          </p:cNvPr>
          <p:cNvSpPr>
            <a:spLocks noGrp="1"/>
          </p:cNvSpPr>
          <p:nvPr>
            <p:ph type="title" hasCustomPrompt="1"/>
          </p:nvPr>
        </p:nvSpPr>
        <p:spPr>
          <a:xfrm>
            <a:off x="7490930" y="539497"/>
            <a:ext cx="4130936" cy="3175254"/>
          </a:xfrm>
        </p:spPr>
        <p:txBody>
          <a:bodyPr anchor="b"/>
          <a:lstStyle>
            <a:lvl1pPr>
              <a:defRPr sz="3200" b="1" i="0">
                <a:solidFill>
                  <a:schemeClr val="tx2"/>
                </a:solidFill>
                <a:latin typeface="Georgia Pro"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3481629048"/>
      </p:ext>
    </p:extLst>
  </p:cSld>
  <p:clrMapOvr>
    <a:masterClrMapping/>
  </p:clrMapOvr>
  <p:extLst>
    <p:ext uri="{DCECCB84-F9BA-43D5-87BE-67443E8EF086}">
      <p15:sldGuideLst xmlns:p15="http://schemas.microsoft.com/office/powerpoint/2012/main">
        <p15:guide id="1" orient="horz" pos="4032">
          <p15:clr>
            <a:srgbClr val="FBAE40"/>
          </p15:clr>
        </p15:guide>
        <p15:guide id="2" orient="horz" pos="165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ement ">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A41A6B27-7BE8-C082-7828-385B30161CC9}"/>
              </a:ext>
            </a:extLst>
          </p:cNvPr>
          <p:cNvSpPr>
            <a:spLocks noGrp="1"/>
          </p:cNvSpPr>
          <p:nvPr>
            <p:ph sz="half" idx="2"/>
          </p:nvPr>
        </p:nvSpPr>
        <p:spPr>
          <a:xfrm>
            <a:off x="7469579" y="422275"/>
            <a:ext cx="4256256" cy="584136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5">
            <a:extLst>
              <a:ext uri="{FF2B5EF4-FFF2-40B4-BE49-F238E27FC236}">
                <a16:creationId xmlns:a16="http://schemas.microsoft.com/office/drawing/2014/main" id="{9CCB6A39-E536-8D2E-C7AE-96D8667DB404}"/>
              </a:ext>
            </a:extLst>
          </p:cNvPr>
          <p:cNvSpPr>
            <a:spLocks noGrp="1"/>
          </p:cNvSpPr>
          <p:nvPr>
            <p:ph type="pic" sz="quarter" idx="13"/>
          </p:nvPr>
        </p:nvSpPr>
        <p:spPr>
          <a:xfrm>
            <a:off x="0" y="0"/>
            <a:ext cx="7029450" cy="6400800"/>
          </a:xfrm>
          <a:solidFill>
            <a:schemeClr val="bg2">
              <a:lumMod val="50000"/>
            </a:schemeClr>
          </a:solidFill>
        </p:spPr>
        <p:txBody>
          <a:bodyPr/>
          <a:lstStyle/>
          <a:p>
            <a:r>
              <a:rPr lang="en-US"/>
              <a:t>Click icon to add picture</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Tree>
    <p:extLst>
      <p:ext uri="{BB962C8B-B14F-4D97-AF65-F5344CB8AC3E}">
        <p14:creationId xmlns:p14="http://schemas.microsoft.com/office/powerpoint/2010/main" val="2389578374"/>
      </p:ext>
    </p:extLst>
  </p:cSld>
  <p:clrMapOvr>
    <a:masterClrMapping/>
  </p:clrMapOvr>
  <p:extLst>
    <p:ext uri="{DCECCB84-F9BA-43D5-87BE-67443E8EF086}">
      <p15:sldGuideLst xmlns:p15="http://schemas.microsoft.com/office/powerpoint/2012/main">
        <p15:guide id="1" pos="4176">
          <p15:clr>
            <a:srgbClr val="FBAE40"/>
          </p15:clr>
        </p15:guide>
        <p15:guide id="2" orient="horz" pos="3120">
          <p15:clr>
            <a:srgbClr val="FBAE40"/>
          </p15:clr>
        </p15:guide>
        <p15:guide id="3" orient="horz" pos="323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ement Boxed 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6FB271-9009-3B22-01B7-8ACE44A3551D}"/>
              </a:ext>
            </a:extLst>
          </p:cNvPr>
          <p:cNvSpPr/>
          <p:nvPr userDrawn="1"/>
        </p:nvSpPr>
        <p:spPr>
          <a:xfrm>
            <a:off x="7029450" y="0"/>
            <a:ext cx="5162550" cy="6400800"/>
          </a:xfrm>
          <a:prstGeom prst="rect">
            <a:avLst/>
          </a:prstGeom>
          <a:solidFill>
            <a:srgbClr val="EF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solidFill>
                <a:schemeClr val="tx1"/>
              </a:solidFill>
            </a:endParaRPr>
          </a:p>
        </p:txBody>
      </p:sp>
      <p:sp>
        <p:nvSpPr>
          <p:cNvPr id="9" name="Picture Placeholder 5">
            <a:extLst>
              <a:ext uri="{FF2B5EF4-FFF2-40B4-BE49-F238E27FC236}">
                <a16:creationId xmlns:a16="http://schemas.microsoft.com/office/drawing/2014/main" id="{9CCB6A39-E536-8D2E-C7AE-96D8667DB404}"/>
              </a:ext>
            </a:extLst>
          </p:cNvPr>
          <p:cNvSpPr>
            <a:spLocks noGrp="1"/>
          </p:cNvSpPr>
          <p:nvPr>
            <p:ph type="pic" sz="quarter" idx="13"/>
          </p:nvPr>
        </p:nvSpPr>
        <p:spPr>
          <a:xfrm>
            <a:off x="0" y="0"/>
            <a:ext cx="7029450" cy="6400800"/>
          </a:xfrm>
          <a:solidFill>
            <a:schemeClr val="bg2">
              <a:lumMod val="50000"/>
            </a:schemeClr>
          </a:solidFill>
        </p:spPr>
        <p:txBody>
          <a:bodyPr/>
          <a:lstStyle/>
          <a:p>
            <a:r>
              <a:rPr lang="en-US"/>
              <a:t>Click icon to add picture</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3" name="Content Placeholder 3">
            <a:extLst>
              <a:ext uri="{FF2B5EF4-FFF2-40B4-BE49-F238E27FC236}">
                <a16:creationId xmlns:a16="http://schemas.microsoft.com/office/drawing/2014/main" id="{DF298CED-5EDB-3343-FA95-232044AA4518}"/>
              </a:ext>
            </a:extLst>
          </p:cNvPr>
          <p:cNvSpPr>
            <a:spLocks noGrp="1"/>
          </p:cNvSpPr>
          <p:nvPr>
            <p:ph sz="half" idx="14"/>
          </p:nvPr>
        </p:nvSpPr>
        <p:spPr>
          <a:xfrm>
            <a:off x="7469579" y="422275"/>
            <a:ext cx="4256256" cy="584136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399655"/>
      </p:ext>
    </p:extLst>
  </p:cSld>
  <p:clrMapOvr>
    <a:masterClrMapping/>
  </p:clrMapOvr>
  <p:extLst>
    <p:ext uri="{DCECCB84-F9BA-43D5-87BE-67443E8EF086}">
      <p15:sldGuideLst xmlns:p15="http://schemas.microsoft.com/office/powerpoint/2012/main">
        <p15:guide id="1" pos="4176">
          <p15:clr>
            <a:srgbClr val="FBAE40"/>
          </p15:clr>
        </p15:guide>
        <p15:guide id="2" orient="horz" pos="3120">
          <p15:clr>
            <a:srgbClr val="FBAE40"/>
          </p15:clr>
        </p15:guide>
        <p15:guide id="3" orient="horz" pos="323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ement Boxed B">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9CCB6A39-E536-8D2E-C7AE-96D8667DB404}"/>
              </a:ext>
            </a:extLst>
          </p:cNvPr>
          <p:cNvSpPr>
            <a:spLocks noGrp="1"/>
          </p:cNvSpPr>
          <p:nvPr>
            <p:ph type="pic" sz="quarter" idx="13"/>
          </p:nvPr>
        </p:nvSpPr>
        <p:spPr>
          <a:xfrm>
            <a:off x="0" y="0"/>
            <a:ext cx="7029450" cy="6400800"/>
          </a:xfrm>
          <a:solidFill>
            <a:schemeClr val="bg2">
              <a:lumMod val="50000"/>
            </a:schemeClr>
          </a:solidFill>
        </p:spPr>
        <p:txBody>
          <a:bodyPr/>
          <a:lstStyle/>
          <a:p>
            <a:r>
              <a:rPr lang="en-US"/>
              <a:t>Click icon to add picture</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2" name="Rectangle 1">
            <a:extLst>
              <a:ext uri="{FF2B5EF4-FFF2-40B4-BE49-F238E27FC236}">
                <a16:creationId xmlns:a16="http://schemas.microsoft.com/office/drawing/2014/main" id="{A217F44B-F77F-BAD3-0E0F-00FFEC175217}"/>
              </a:ext>
            </a:extLst>
          </p:cNvPr>
          <p:cNvSpPr/>
          <p:nvPr userDrawn="1"/>
        </p:nvSpPr>
        <p:spPr>
          <a:xfrm>
            <a:off x="7029450" y="0"/>
            <a:ext cx="516255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solidFill>
                <a:schemeClr val="tx1"/>
              </a:solidFill>
            </a:endParaRPr>
          </a:p>
        </p:txBody>
      </p:sp>
      <p:sp>
        <p:nvSpPr>
          <p:cNvPr id="3" name="Content Placeholder 3">
            <a:extLst>
              <a:ext uri="{FF2B5EF4-FFF2-40B4-BE49-F238E27FC236}">
                <a16:creationId xmlns:a16="http://schemas.microsoft.com/office/drawing/2014/main" id="{691E4DE5-B8E9-D65F-633C-E6307ADB3D7B}"/>
              </a:ext>
            </a:extLst>
          </p:cNvPr>
          <p:cNvSpPr>
            <a:spLocks noGrp="1"/>
          </p:cNvSpPr>
          <p:nvPr>
            <p:ph sz="half" idx="14"/>
          </p:nvPr>
        </p:nvSpPr>
        <p:spPr>
          <a:xfrm>
            <a:off x="7469579" y="422275"/>
            <a:ext cx="4256256" cy="5841365"/>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252181"/>
      </p:ext>
    </p:extLst>
  </p:cSld>
  <p:clrMapOvr>
    <a:masterClrMapping/>
  </p:clrMapOvr>
  <p:extLst>
    <p:ext uri="{DCECCB84-F9BA-43D5-87BE-67443E8EF086}">
      <p15:sldGuideLst xmlns:p15="http://schemas.microsoft.com/office/powerpoint/2012/main">
        <p15:guide id="1" pos="4176">
          <p15:clr>
            <a:srgbClr val="FBAE40"/>
          </p15:clr>
        </p15:guide>
        <p15:guide id="2" orient="horz" pos="3120">
          <p15:clr>
            <a:srgbClr val="FBAE40"/>
          </p15:clr>
        </p15:guide>
        <p15:guide id="3" orient="horz" pos="323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tistic Dark A">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1ADBAFA-E6AF-B228-7358-9D5461C127BD}"/>
              </a:ext>
            </a:extLst>
          </p:cNvPr>
          <p:cNvGrpSpPr/>
          <p:nvPr userDrawn="1"/>
        </p:nvGrpSpPr>
        <p:grpSpPr>
          <a:xfrm>
            <a:off x="7501180" y="418454"/>
            <a:ext cx="4091552" cy="5786445"/>
            <a:chOff x="7501180" y="418454"/>
            <a:chExt cx="4091552" cy="5739951"/>
          </a:xfrm>
        </p:grpSpPr>
        <p:sp>
          <p:nvSpPr>
            <p:cNvPr id="14" name="Rectangle 13">
              <a:extLst>
                <a:ext uri="{FF2B5EF4-FFF2-40B4-BE49-F238E27FC236}">
                  <a16:creationId xmlns:a16="http://schemas.microsoft.com/office/drawing/2014/main" id="{D6BE1ADA-9F33-0486-54BC-9BC7E17F73E5}"/>
                </a:ext>
              </a:extLst>
            </p:cNvPr>
            <p:cNvSpPr/>
            <p:nvPr userDrawn="1"/>
          </p:nvSpPr>
          <p:spPr>
            <a:xfrm>
              <a:off x="7501180" y="2286844"/>
              <a:ext cx="4091552" cy="19955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13" name="Rectangle 12">
              <a:extLst>
                <a:ext uri="{FF2B5EF4-FFF2-40B4-BE49-F238E27FC236}">
                  <a16:creationId xmlns:a16="http://schemas.microsoft.com/office/drawing/2014/main" id="{79DA24FE-2996-17C2-ACED-0191D72BAB4B}"/>
                </a:ext>
              </a:extLst>
            </p:cNvPr>
            <p:cNvSpPr/>
            <p:nvPr userDrawn="1"/>
          </p:nvSpPr>
          <p:spPr>
            <a:xfrm>
              <a:off x="7501180" y="418454"/>
              <a:ext cx="4091552" cy="19118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15" name="Rectangle 14">
              <a:extLst>
                <a:ext uri="{FF2B5EF4-FFF2-40B4-BE49-F238E27FC236}">
                  <a16:creationId xmlns:a16="http://schemas.microsoft.com/office/drawing/2014/main" id="{204A8684-8194-CB6D-638A-68E75ED2DA3C}"/>
                </a:ext>
              </a:extLst>
            </p:cNvPr>
            <p:cNvSpPr/>
            <p:nvPr userDrawn="1"/>
          </p:nvSpPr>
          <p:spPr>
            <a:xfrm>
              <a:off x="7501180" y="4246536"/>
              <a:ext cx="4091552" cy="1911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gr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6" name="Picture Placeholder 5">
            <a:extLst>
              <a:ext uri="{FF2B5EF4-FFF2-40B4-BE49-F238E27FC236}">
                <a16:creationId xmlns:a16="http://schemas.microsoft.com/office/drawing/2014/main" id="{A6D89865-6E68-B745-94A3-B7CA28FA713F}"/>
              </a:ext>
            </a:extLst>
          </p:cNvPr>
          <p:cNvSpPr>
            <a:spLocks noGrp="1"/>
          </p:cNvSpPr>
          <p:nvPr>
            <p:ph type="pic" sz="quarter" idx="13"/>
          </p:nvPr>
        </p:nvSpPr>
        <p:spPr>
          <a:xfrm>
            <a:off x="0" y="0"/>
            <a:ext cx="7029450" cy="6400800"/>
          </a:xfrm>
          <a:solidFill>
            <a:schemeClr val="bg2">
              <a:lumMod val="50000"/>
            </a:schemeClr>
          </a:solidFill>
        </p:spPr>
        <p:txBody>
          <a:bodyPr/>
          <a:lstStyle/>
          <a:p>
            <a:r>
              <a:rPr lang="en-US"/>
              <a:t>Click icon to add picture</a:t>
            </a:r>
          </a:p>
        </p:txBody>
      </p:sp>
      <p:sp>
        <p:nvSpPr>
          <p:cNvPr id="32" name="Text Placeholder 24">
            <a:extLst>
              <a:ext uri="{FF2B5EF4-FFF2-40B4-BE49-F238E27FC236}">
                <a16:creationId xmlns:a16="http://schemas.microsoft.com/office/drawing/2014/main" id="{6BD1AEC4-8F38-9841-BF76-DE13A0FD2008}"/>
              </a:ext>
            </a:extLst>
          </p:cNvPr>
          <p:cNvSpPr>
            <a:spLocks noGrp="1"/>
          </p:cNvSpPr>
          <p:nvPr>
            <p:ph type="body" sz="quarter" idx="25" hasCustomPrompt="1"/>
          </p:nvPr>
        </p:nvSpPr>
        <p:spPr>
          <a:xfrm>
            <a:off x="7650915" y="597142"/>
            <a:ext cx="3801564" cy="369602"/>
          </a:xfrm>
          <a:prstGeom prst="rect">
            <a:avLst/>
          </a:prstGeom>
        </p:spPr>
        <p:txBody>
          <a:bodyPr lIns="0" tIns="0" rIns="0" bIns="0">
            <a:noAutofit/>
          </a:bodyPr>
          <a:lstStyle>
            <a:lvl1pPr marL="0" indent="0">
              <a:lnSpc>
                <a:spcPct val="90000"/>
              </a:lnSpc>
              <a:buNone/>
              <a:defRPr sz="3200" b="1" i="0" baseline="0">
                <a:solidFill>
                  <a:schemeClr val="bg1"/>
                </a:solidFill>
                <a:latin typeface="+mn-lt"/>
              </a:defRPr>
            </a:lvl1pPr>
          </a:lstStyle>
          <a:p>
            <a:pPr lvl="0"/>
            <a:r>
              <a:rPr lang="en-US"/>
              <a:t>XX%</a:t>
            </a:r>
          </a:p>
        </p:txBody>
      </p:sp>
      <p:sp>
        <p:nvSpPr>
          <p:cNvPr id="33" name="Text Placeholder 24">
            <a:extLst>
              <a:ext uri="{FF2B5EF4-FFF2-40B4-BE49-F238E27FC236}">
                <a16:creationId xmlns:a16="http://schemas.microsoft.com/office/drawing/2014/main" id="{59680F83-963C-5A44-8526-24DD475F3A0C}"/>
              </a:ext>
            </a:extLst>
          </p:cNvPr>
          <p:cNvSpPr>
            <a:spLocks noGrp="1"/>
          </p:cNvSpPr>
          <p:nvPr>
            <p:ph type="body" sz="quarter" idx="26" hasCustomPrompt="1"/>
          </p:nvPr>
        </p:nvSpPr>
        <p:spPr>
          <a:xfrm>
            <a:off x="7650915" y="1082909"/>
            <a:ext cx="3801564" cy="1101971"/>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Statistic description</a:t>
            </a:r>
          </a:p>
        </p:txBody>
      </p:sp>
      <p:sp>
        <p:nvSpPr>
          <p:cNvPr id="34" name="Text Placeholder 24">
            <a:extLst>
              <a:ext uri="{FF2B5EF4-FFF2-40B4-BE49-F238E27FC236}">
                <a16:creationId xmlns:a16="http://schemas.microsoft.com/office/drawing/2014/main" id="{A81D9EED-5C2C-BA40-9391-2A17AF582581}"/>
              </a:ext>
            </a:extLst>
          </p:cNvPr>
          <p:cNvSpPr>
            <a:spLocks noGrp="1"/>
          </p:cNvSpPr>
          <p:nvPr>
            <p:ph type="body" sz="quarter" idx="27" hasCustomPrompt="1"/>
          </p:nvPr>
        </p:nvSpPr>
        <p:spPr>
          <a:xfrm>
            <a:off x="7650915" y="2524497"/>
            <a:ext cx="3801564" cy="369602"/>
          </a:xfrm>
          <a:prstGeom prst="rect">
            <a:avLst/>
          </a:prstGeom>
        </p:spPr>
        <p:txBody>
          <a:bodyPr lIns="0" tIns="0" rIns="0" bIns="0">
            <a:noAutofit/>
          </a:bodyPr>
          <a:lstStyle>
            <a:lvl1pPr marL="0" indent="0">
              <a:lnSpc>
                <a:spcPct val="90000"/>
              </a:lnSpc>
              <a:buNone/>
              <a:defRPr sz="3200" b="1" i="0" baseline="0">
                <a:solidFill>
                  <a:schemeClr val="tx1"/>
                </a:solidFill>
                <a:latin typeface="+mn-lt"/>
              </a:defRPr>
            </a:lvl1pPr>
          </a:lstStyle>
          <a:p>
            <a:pPr lvl="0"/>
            <a:r>
              <a:rPr lang="en-US"/>
              <a:t>XX%</a:t>
            </a:r>
          </a:p>
        </p:txBody>
      </p:sp>
      <p:sp>
        <p:nvSpPr>
          <p:cNvPr id="35" name="Text Placeholder 24">
            <a:extLst>
              <a:ext uri="{FF2B5EF4-FFF2-40B4-BE49-F238E27FC236}">
                <a16:creationId xmlns:a16="http://schemas.microsoft.com/office/drawing/2014/main" id="{F5A2EB27-92A5-8643-8993-8F35040BB985}"/>
              </a:ext>
            </a:extLst>
          </p:cNvPr>
          <p:cNvSpPr>
            <a:spLocks noGrp="1"/>
          </p:cNvSpPr>
          <p:nvPr>
            <p:ph type="body" sz="quarter" idx="28" hasCustomPrompt="1"/>
          </p:nvPr>
        </p:nvSpPr>
        <p:spPr>
          <a:xfrm>
            <a:off x="7650915" y="3010265"/>
            <a:ext cx="3801564" cy="1103944"/>
          </a:xfrm>
          <a:prstGeom prst="rect">
            <a:avLst/>
          </a:prstGeom>
        </p:spPr>
        <p:txBody>
          <a:bodyPr lIns="0" tIns="0" rIns="0" bIns="0">
            <a:noAutofit/>
          </a:bodyPr>
          <a:lstStyle>
            <a:lvl1pPr marL="0" indent="0">
              <a:lnSpc>
                <a:spcPct val="90000"/>
              </a:lnSpc>
              <a:buNone/>
              <a:defRPr sz="1600" baseline="0">
                <a:solidFill>
                  <a:schemeClr val="tx1"/>
                </a:solidFill>
                <a:latin typeface="+mn-lt"/>
              </a:defRPr>
            </a:lvl1pPr>
          </a:lstStyle>
          <a:p>
            <a:pPr lvl="0"/>
            <a:r>
              <a:rPr lang="en-US"/>
              <a:t>Statistic description</a:t>
            </a:r>
          </a:p>
        </p:txBody>
      </p:sp>
      <p:sp>
        <p:nvSpPr>
          <p:cNvPr id="36" name="Text Placeholder 24">
            <a:extLst>
              <a:ext uri="{FF2B5EF4-FFF2-40B4-BE49-F238E27FC236}">
                <a16:creationId xmlns:a16="http://schemas.microsoft.com/office/drawing/2014/main" id="{9316982F-876B-F143-AB71-69B965D4B952}"/>
              </a:ext>
            </a:extLst>
          </p:cNvPr>
          <p:cNvSpPr>
            <a:spLocks noGrp="1"/>
          </p:cNvSpPr>
          <p:nvPr>
            <p:ph type="body" sz="quarter" idx="29" hasCustomPrompt="1"/>
          </p:nvPr>
        </p:nvSpPr>
        <p:spPr>
          <a:xfrm>
            <a:off x="7650915" y="4466235"/>
            <a:ext cx="3801564" cy="369602"/>
          </a:xfrm>
          <a:prstGeom prst="rect">
            <a:avLst/>
          </a:prstGeom>
        </p:spPr>
        <p:txBody>
          <a:bodyPr lIns="0" tIns="0" rIns="0" bIns="0">
            <a:noAutofit/>
          </a:bodyPr>
          <a:lstStyle>
            <a:lvl1pPr marL="0" indent="0">
              <a:lnSpc>
                <a:spcPct val="90000"/>
              </a:lnSpc>
              <a:buNone/>
              <a:defRPr sz="3200" b="1" i="0" baseline="0">
                <a:solidFill>
                  <a:schemeClr val="bg1"/>
                </a:solidFill>
                <a:latin typeface="+mn-lt"/>
              </a:defRPr>
            </a:lvl1pPr>
          </a:lstStyle>
          <a:p>
            <a:pPr lvl="0"/>
            <a:r>
              <a:rPr lang="en-US"/>
              <a:t>XX%</a:t>
            </a:r>
          </a:p>
        </p:txBody>
      </p:sp>
      <p:sp>
        <p:nvSpPr>
          <p:cNvPr id="37" name="Text Placeholder 24">
            <a:extLst>
              <a:ext uri="{FF2B5EF4-FFF2-40B4-BE49-F238E27FC236}">
                <a16:creationId xmlns:a16="http://schemas.microsoft.com/office/drawing/2014/main" id="{CF796EEB-39D9-2E48-9BC5-22A2099BE934}"/>
              </a:ext>
            </a:extLst>
          </p:cNvPr>
          <p:cNvSpPr>
            <a:spLocks noGrp="1"/>
          </p:cNvSpPr>
          <p:nvPr>
            <p:ph type="body" sz="quarter" idx="30" hasCustomPrompt="1"/>
          </p:nvPr>
        </p:nvSpPr>
        <p:spPr>
          <a:xfrm>
            <a:off x="7650915" y="4952002"/>
            <a:ext cx="3801564" cy="1091968"/>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Statistic description</a:t>
            </a:r>
          </a:p>
        </p:txBody>
      </p:sp>
    </p:spTree>
    <p:extLst>
      <p:ext uri="{BB962C8B-B14F-4D97-AF65-F5344CB8AC3E}">
        <p14:creationId xmlns:p14="http://schemas.microsoft.com/office/powerpoint/2010/main" val="30099009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istic Light A">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1ADBAFA-E6AF-B228-7358-9D5461C127BD}"/>
              </a:ext>
            </a:extLst>
          </p:cNvPr>
          <p:cNvGrpSpPr/>
          <p:nvPr userDrawn="1"/>
        </p:nvGrpSpPr>
        <p:grpSpPr>
          <a:xfrm>
            <a:off x="7501180" y="418454"/>
            <a:ext cx="4091552" cy="5786445"/>
            <a:chOff x="7501180" y="418454"/>
            <a:chExt cx="4091552" cy="5739951"/>
          </a:xfrm>
        </p:grpSpPr>
        <p:sp>
          <p:nvSpPr>
            <p:cNvPr id="14" name="Rectangle 13">
              <a:extLst>
                <a:ext uri="{FF2B5EF4-FFF2-40B4-BE49-F238E27FC236}">
                  <a16:creationId xmlns:a16="http://schemas.microsoft.com/office/drawing/2014/main" id="{D6BE1ADA-9F33-0486-54BC-9BC7E17F73E5}"/>
                </a:ext>
              </a:extLst>
            </p:cNvPr>
            <p:cNvSpPr/>
            <p:nvPr userDrawn="1"/>
          </p:nvSpPr>
          <p:spPr>
            <a:xfrm>
              <a:off x="7501180" y="2286844"/>
              <a:ext cx="4091552" cy="19955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13" name="Rectangle 12">
              <a:extLst>
                <a:ext uri="{FF2B5EF4-FFF2-40B4-BE49-F238E27FC236}">
                  <a16:creationId xmlns:a16="http://schemas.microsoft.com/office/drawing/2014/main" id="{79DA24FE-2996-17C2-ACED-0191D72BAB4B}"/>
                </a:ext>
              </a:extLst>
            </p:cNvPr>
            <p:cNvSpPr/>
            <p:nvPr userDrawn="1"/>
          </p:nvSpPr>
          <p:spPr>
            <a:xfrm>
              <a:off x="7501180" y="418454"/>
              <a:ext cx="4091552" cy="19118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15" name="Rectangle 14">
              <a:extLst>
                <a:ext uri="{FF2B5EF4-FFF2-40B4-BE49-F238E27FC236}">
                  <a16:creationId xmlns:a16="http://schemas.microsoft.com/office/drawing/2014/main" id="{204A8684-8194-CB6D-638A-68E75ED2DA3C}"/>
                </a:ext>
              </a:extLst>
            </p:cNvPr>
            <p:cNvSpPr/>
            <p:nvPr userDrawn="1"/>
          </p:nvSpPr>
          <p:spPr>
            <a:xfrm>
              <a:off x="7501180" y="4246536"/>
              <a:ext cx="4091552" cy="19118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gr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6" name="Picture Placeholder 5">
            <a:extLst>
              <a:ext uri="{FF2B5EF4-FFF2-40B4-BE49-F238E27FC236}">
                <a16:creationId xmlns:a16="http://schemas.microsoft.com/office/drawing/2014/main" id="{A6D89865-6E68-B745-94A3-B7CA28FA713F}"/>
              </a:ext>
            </a:extLst>
          </p:cNvPr>
          <p:cNvSpPr>
            <a:spLocks noGrp="1"/>
          </p:cNvSpPr>
          <p:nvPr>
            <p:ph type="pic" sz="quarter" idx="13"/>
          </p:nvPr>
        </p:nvSpPr>
        <p:spPr>
          <a:xfrm>
            <a:off x="0" y="0"/>
            <a:ext cx="7029450" cy="6400800"/>
          </a:xfrm>
          <a:solidFill>
            <a:schemeClr val="bg2">
              <a:lumMod val="50000"/>
            </a:schemeClr>
          </a:solidFill>
        </p:spPr>
        <p:txBody>
          <a:bodyPr/>
          <a:lstStyle/>
          <a:p>
            <a:r>
              <a:rPr lang="en-US"/>
              <a:t>Click icon to add picture</a:t>
            </a:r>
          </a:p>
        </p:txBody>
      </p:sp>
      <p:sp>
        <p:nvSpPr>
          <p:cNvPr id="32" name="Text Placeholder 24">
            <a:extLst>
              <a:ext uri="{FF2B5EF4-FFF2-40B4-BE49-F238E27FC236}">
                <a16:creationId xmlns:a16="http://schemas.microsoft.com/office/drawing/2014/main" id="{6BD1AEC4-8F38-9841-BF76-DE13A0FD2008}"/>
              </a:ext>
            </a:extLst>
          </p:cNvPr>
          <p:cNvSpPr>
            <a:spLocks noGrp="1"/>
          </p:cNvSpPr>
          <p:nvPr>
            <p:ph type="body" sz="quarter" idx="25" hasCustomPrompt="1"/>
          </p:nvPr>
        </p:nvSpPr>
        <p:spPr>
          <a:xfrm>
            <a:off x="7650915" y="597142"/>
            <a:ext cx="3801564" cy="369602"/>
          </a:xfrm>
          <a:prstGeom prst="rect">
            <a:avLst/>
          </a:prstGeom>
        </p:spPr>
        <p:txBody>
          <a:bodyPr lIns="0" tIns="0" rIns="0" bIns="0">
            <a:noAutofit/>
          </a:bodyPr>
          <a:lstStyle>
            <a:lvl1pPr marL="0" indent="0">
              <a:lnSpc>
                <a:spcPct val="90000"/>
              </a:lnSpc>
              <a:buNone/>
              <a:defRPr sz="3200" b="1" i="0" baseline="0">
                <a:solidFill>
                  <a:schemeClr val="tx1"/>
                </a:solidFill>
                <a:latin typeface="+mn-lt"/>
              </a:defRPr>
            </a:lvl1pPr>
          </a:lstStyle>
          <a:p>
            <a:pPr lvl="0"/>
            <a:r>
              <a:rPr lang="en-US"/>
              <a:t>XX%</a:t>
            </a:r>
          </a:p>
        </p:txBody>
      </p:sp>
      <p:sp>
        <p:nvSpPr>
          <p:cNvPr id="33" name="Text Placeholder 24">
            <a:extLst>
              <a:ext uri="{FF2B5EF4-FFF2-40B4-BE49-F238E27FC236}">
                <a16:creationId xmlns:a16="http://schemas.microsoft.com/office/drawing/2014/main" id="{59680F83-963C-5A44-8526-24DD475F3A0C}"/>
              </a:ext>
            </a:extLst>
          </p:cNvPr>
          <p:cNvSpPr>
            <a:spLocks noGrp="1"/>
          </p:cNvSpPr>
          <p:nvPr>
            <p:ph type="body" sz="quarter" idx="26" hasCustomPrompt="1"/>
          </p:nvPr>
        </p:nvSpPr>
        <p:spPr>
          <a:xfrm>
            <a:off x="7650915" y="1082909"/>
            <a:ext cx="3801564" cy="1101971"/>
          </a:xfrm>
          <a:prstGeom prst="rect">
            <a:avLst/>
          </a:prstGeom>
        </p:spPr>
        <p:txBody>
          <a:bodyPr lIns="0" tIns="0" rIns="0" bIns="0">
            <a:noAutofit/>
          </a:bodyPr>
          <a:lstStyle>
            <a:lvl1pPr marL="0" indent="0">
              <a:lnSpc>
                <a:spcPct val="90000"/>
              </a:lnSpc>
              <a:buNone/>
              <a:defRPr sz="1600" baseline="0">
                <a:solidFill>
                  <a:schemeClr val="tx1"/>
                </a:solidFill>
                <a:latin typeface="+mn-lt"/>
              </a:defRPr>
            </a:lvl1pPr>
          </a:lstStyle>
          <a:p>
            <a:pPr lvl="0"/>
            <a:r>
              <a:rPr lang="en-US"/>
              <a:t>Statistic description</a:t>
            </a:r>
          </a:p>
        </p:txBody>
      </p:sp>
      <p:sp>
        <p:nvSpPr>
          <p:cNvPr id="34" name="Text Placeholder 24">
            <a:extLst>
              <a:ext uri="{FF2B5EF4-FFF2-40B4-BE49-F238E27FC236}">
                <a16:creationId xmlns:a16="http://schemas.microsoft.com/office/drawing/2014/main" id="{A81D9EED-5C2C-BA40-9391-2A17AF582581}"/>
              </a:ext>
            </a:extLst>
          </p:cNvPr>
          <p:cNvSpPr>
            <a:spLocks noGrp="1"/>
          </p:cNvSpPr>
          <p:nvPr>
            <p:ph type="body" sz="quarter" idx="27" hasCustomPrompt="1"/>
          </p:nvPr>
        </p:nvSpPr>
        <p:spPr>
          <a:xfrm>
            <a:off x="7650915" y="2524497"/>
            <a:ext cx="3801564" cy="369602"/>
          </a:xfrm>
          <a:prstGeom prst="rect">
            <a:avLst/>
          </a:prstGeom>
        </p:spPr>
        <p:txBody>
          <a:bodyPr lIns="0" tIns="0" rIns="0" bIns="0">
            <a:noAutofit/>
          </a:bodyPr>
          <a:lstStyle>
            <a:lvl1pPr marL="0" indent="0">
              <a:lnSpc>
                <a:spcPct val="90000"/>
              </a:lnSpc>
              <a:buNone/>
              <a:defRPr sz="3200" b="1" i="0" baseline="0">
                <a:solidFill>
                  <a:schemeClr val="tx1"/>
                </a:solidFill>
                <a:latin typeface="+mn-lt"/>
              </a:defRPr>
            </a:lvl1pPr>
          </a:lstStyle>
          <a:p>
            <a:pPr lvl="0"/>
            <a:r>
              <a:rPr lang="en-US"/>
              <a:t>XX%</a:t>
            </a:r>
          </a:p>
        </p:txBody>
      </p:sp>
      <p:sp>
        <p:nvSpPr>
          <p:cNvPr id="35" name="Text Placeholder 24">
            <a:extLst>
              <a:ext uri="{FF2B5EF4-FFF2-40B4-BE49-F238E27FC236}">
                <a16:creationId xmlns:a16="http://schemas.microsoft.com/office/drawing/2014/main" id="{F5A2EB27-92A5-8643-8993-8F35040BB985}"/>
              </a:ext>
            </a:extLst>
          </p:cNvPr>
          <p:cNvSpPr>
            <a:spLocks noGrp="1"/>
          </p:cNvSpPr>
          <p:nvPr>
            <p:ph type="body" sz="quarter" idx="28" hasCustomPrompt="1"/>
          </p:nvPr>
        </p:nvSpPr>
        <p:spPr>
          <a:xfrm>
            <a:off x="7650915" y="3010265"/>
            <a:ext cx="3801564" cy="1103944"/>
          </a:xfrm>
          <a:prstGeom prst="rect">
            <a:avLst/>
          </a:prstGeom>
        </p:spPr>
        <p:txBody>
          <a:bodyPr lIns="0" tIns="0" rIns="0" bIns="0">
            <a:noAutofit/>
          </a:bodyPr>
          <a:lstStyle>
            <a:lvl1pPr marL="0" indent="0">
              <a:lnSpc>
                <a:spcPct val="90000"/>
              </a:lnSpc>
              <a:buNone/>
              <a:defRPr sz="1600" baseline="0">
                <a:solidFill>
                  <a:schemeClr val="tx1"/>
                </a:solidFill>
                <a:latin typeface="+mn-lt"/>
              </a:defRPr>
            </a:lvl1pPr>
          </a:lstStyle>
          <a:p>
            <a:pPr lvl="0"/>
            <a:r>
              <a:rPr lang="en-US"/>
              <a:t>Statistic description</a:t>
            </a:r>
          </a:p>
        </p:txBody>
      </p:sp>
      <p:sp>
        <p:nvSpPr>
          <p:cNvPr id="36" name="Text Placeholder 24">
            <a:extLst>
              <a:ext uri="{FF2B5EF4-FFF2-40B4-BE49-F238E27FC236}">
                <a16:creationId xmlns:a16="http://schemas.microsoft.com/office/drawing/2014/main" id="{9316982F-876B-F143-AB71-69B965D4B952}"/>
              </a:ext>
            </a:extLst>
          </p:cNvPr>
          <p:cNvSpPr>
            <a:spLocks noGrp="1"/>
          </p:cNvSpPr>
          <p:nvPr>
            <p:ph type="body" sz="quarter" idx="29" hasCustomPrompt="1"/>
          </p:nvPr>
        </p:nvSpPr>
        <p:spPr>
          <a:xfrm>
            <a:off x="7650915" y="4466235"/>
            <a:ext cx="3801564" cy="369602"/>
          </a:xfrm>
          <a:prstGeom prst="rect">
            <a:avLst/>
          </a:prstGeom>
        </p:spPr>
        <p:txBody>
          <a:bodyPr lIns="0" tIns="0" rIns="0" bIns="0">
            <a:noAutofit/>
          </a:bodyPr>
          <a:lstStyle>
            <a:lvl1pPr marL="0" indent="0">
              <a:lnSpc>
                <a:spcPct val="90000"/>
              </a:lnSpc>
              <a:buNone/>
              <a:defRPr sz="3200" b="1" i="0" baseline="0">
                <a:solidFill>
                  <a:schemeClr val="tx1"/>
                </a:solidFill>
                <a:latin typeface="+mn-lt"/>
              </a:defRPr>
            </a:lvl1pPr>
          </a:lstStyle>
          <a:p>
            <a:pPr lvl="0"/>
            <a:r>
              <a:rPr lang="en-US"/>
              <a:t>XX%</a:t>
            </a:r>
          </a:p>
        </p:txBody>
      </p:sp>
      <p:sp>
        <p:nvSpPr>
          <p:cNvPr id="37" name="Text Placeholder 24">
            <a:extLst>
              <a:ext uri="{FF2B5EF4-FFF2-40B4-BE49-F238E27FC236}">
                <a16:creationId xmlns:a16="http://schemas.microsoft.com/office/drawing/2014/main" id="{CF796EEB-39D9-2E48-9BC5-22A2099BE934}"/>
              </a:ext>
            </a:extLst>
          </p:cNvPr>
          <p:cNvSpPr>
            <a:spLocks noGrp="1"/>
          </p:cNvSpPr>
          <p:nvPr>
            <p:ph type="body" sz="quarter" idx="30" hasCustomPrompt="1"/>
          </p:nvPr>
        </p:nvSpPr>
        <p:spPr>
          <a:xfrm>
            <a:off x="7650915" y="4952002"/>
            <a:ext cx="3801564" cy="1091968"/>
          </a:xfrm>
          <a:prstGeom prst="rect">
            <a:avLst/>
          </a:prstGeom>
        </p:spPr>
        <p:txBody>
          <a:bodyPr lIns="0" tIns="0" rIns="0" bIns="0">
            <a:noAutofit/>
          </a:bodyPr>
          <a:lstStyle>
            <a:lvl1pPr marL="0" indent="0">
              <a:lnSpc>
                <a:spcPct val="90000"/>
              </a:lnSpc>
              <a:buNone/>
              <a:defRPr sz="1600" baseline="0">
                <a:solidFill>
                  <a:schemeClr val="tx1"/>
                </a:solidFill>
                <a:latin typeface="+mn-lt"/>
              </a:defRPr>
            </a:lvl1pPr>
          </a:lstStyle>
          <a:p>
            <a:pPr lvl="0"/>
            <a:r>
              <a:rPr lang="en-US"/>
              <a:t>Statistic description</a:t>
            </a:r>
          </a:p>
        </p:txBody>
      </p:sp>
    </p:spTree>
    <p:extLst>
      <p:ext uri="{BB962C8B-B14F-4D97-AF65-F5344CB8AC3E}">
        <p14:creationId xmlns:p14="http://schemas.microsoft.com/office/powerpoint/2010/main" val="3958305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tatistic Dark B">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9A9F4D-C478-40B8-6AB8-240838050373}"/>
              </a:ext>
            </a:extLst>
          </p:cNvPr>
          <p:cNvGrpSpPr/>
          <p:nvPr userDrawn="1"/>
        </p:nvGrpSpPr>
        <p:grpSpPr>
          <a:xfrm>
            <a:off x="7501180" y="418454"/>
            <a:ext cx="4091552" cy="5974201"/>
            <a:chOff x="7501180" y="418454"/>
            <a:chExt cx="4091552" cy="7711319"/>
          </a:xfrm>
        </p:grpSpPr>
        <p:grpSp>
          <p:nvGrpSpPr>
            <p:cNvPr id="8" name="Group 7">
              <a:extLst>
                <a:ext uri="{FF2B5EF4-FFF2-40B4-BE49-F238E27FC236}">
                  <a16:creationId xmlns:a16="http://schemas.microsoft.com/office/drawing/2014/main" id="{6C3BB616-AD68-BFF4-2266-D1CADACCC68A}"/>
                </a:ext>
              </a:extLst>
            </p:cNvPr>
            <p:cNvGrpSpPr/>
            <p:nvPr userDrawn="1"/>
          </p:nvGrpSpPr>
          <p:grpSpPr>
            <a:xfrm>
              <a:off x="7501180" y="418454"/>
              <a:ext cx="4091552" cy="5786445"/>
              <a:chOff x="7501180" y="418454"/>
              <a:chExt cx="4091552" cy="5786445"/>
            </a:xfrm>
          </p:grpSpPr>
          <p:sp>
            <p:nvSpPr>
              <p:cNvPr id="14" name="Rectangle 13">
                <a:extLst>
                  <a:ext uri="{FF2B5EF4-FFF2-40B4-BE49-F238E27FC236}">
                    <a16:creationId xmlns:a16="http://schemas.microsoft.com/office/drawing/2014/main" id="{D6BE1ADA-9F33-0486-54BC-9BC7E17F73E5}"/>
                  </a:ext>
                </a:extLst>
              </p:cNvPr>
              <p:cNvSpPr/>
              <p:nvPr userDrawn="1"/>
            </p:nvSpPr>
            <p:spPr>
              <a:xfrm>
                <a:off x="7501180" y="2301978"/>
                <a:ext cx="4091552" cy="2011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13" name="Rectangle 12">
                <a:extLst>
                  <a:ext uri="{FF2B5EF4-FFF2-40B4-BE49-F238E27FC236}">
                    <a16:creationId xmlns:a16="http://schemas.microsoft.com/office/drawing/2014/main" id="{79DA24FE-2996-17C2-ACED-0191D72BAB4B}"/>
                  </a:ext>
                </a:extLst>
              </p:cNvPr>
              <p:cNvSpPr/>
              <p:nvPr userDrawn="1"/>
            </p:nvSpPr>
            <p:spPr>
              <a:xfrm>
                <a:off x="7501180" y="418454"/>
                <a:ext cx="4091552" cy="19273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15" name="Rectangle 14">
                <a:extLst>
                  <a:ext uri="{FF2B5EF4-FFF2-40B4-BE49-F238E27FC236}">
                    <a16:creationId xmlns:a16="http://schemas.microsoft.com/office/drawing/2014/main" id="{204A8684-8194-CB6D-638A-68E75ED2DA3C}"/>
                  </a:ext>
                </a:extLst>
              </p:cNvPr>
              <p:cNvSpPr/>
              <p:nvPr userDrawn="1"/>
            </p:nvSpPr>
            <p:spPr>
              <a:xfrm>
                <a:off x="7501180" y="4277544"/>
                <a:ext cx="4091552" cy="1927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grpSp>
        <p:sp>
          <p:nvSpPr>
            <p:cNvPr id="3" name="Rectangle 2">
              <a:extLst>
                <a:ext uri="{FF2B5EF4-FFF2-40B4-BE49-F238E27FC236}">
                  <a16:creationId xmlns:a16="http://schemas.microsoft.com/office/drawing/2014/main" id="{2C3517BC-10CE-2263-793E-CED0249D049F}"/>
                </a:ext>
              </a:extLst>
            </p:cNvPr>
            <p:cNvSpPr/>
            <p:nvPr userDrawn="1"/>
          </p:nvSpPr>
          <p:spPr>
            <a:xfrm>
              <a:off x="7501180" y="6202418"/>
              <a:ext cx="4091552" cy="1927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grpSp>
      <p:sp>
        <p:nvSpPr>
          <p:cNvPr id="7" name="Slide Number Placeholder 6">
            <a:extLst>
              <a:ext uri="{FF2B5EF4-FFF2-40B4-BE49-F238E27FC236}">
                <a16:creationId xmlns:a16="http://schemas.microsoft.com/office/drawing/2014/main" id="{DC610300-B8F1-5F42-AEF9-8CB45398B715}"/>
              </a:ext>
            </a:extLst>
          </p:cNvPr>
          <p:cNvSpPr>
            <a:spLocks noGrp="1"/>
          </p:cNvSpPr>
          <p:nvPr userDrawn="1">
            <p:ph type="sldNum" sz="quarter" idx="12"/>
          </p:nvPr>
        </p:nvSpPr>
        <p:spPr/>
        <p:txBody>
          <a:bodyPr/>
          <a:lstStyle/>
          <a:p>
            <a:fld id="{6537EAB8-8ED8-D249-8396-3F7AA794C70A}" type="slidenum">
              <a:rPr lang="en-US" smtClean="0"/>
              <a:t>‹#›</a:t>
            </a:fld>
            <a:endParaRPr lang="en-US"/>
          </a:p>
        </p:txBody>
      </p:sp>
      <p:sp>
        <p:nvSpPr>
          <p:cNvPr id="6" name="Picture Placeholder 5">
            <a:extLst>
              <a:ext uri="{FF2B5EF4-FFF2-40B4-BE49-F238E27FC236}">
                <a16:creationId xmlns:a16="http://schemas.microsoft.com/office/drawing/2014/main" id="{A6D89865-6E68-B745-94A3-B7CA28FA713F}"/>
              </a:ext>
            </a:extLst>
          </p:cNvPr>
          <p:cNvSpPr>
            <a:spLocks noGrp="1"/>
          </p:cNvSpPr>
          <p:nvPr userDrawn="1">
            <p:ph type="pic" sz="quarter" idx="13"/>
          </p:nvPr>
        </p:nvSpPr>
        <p:spPr>
          <a:xfrm>
            <a:off x="0" y="0"/>
            <a:ext cx="7029450" cy="6400800"/>
          </a:xfrm>
          <a:solidFill>
            <a:schemeClr val="bg2">
              <a:lumMod val="50000"/>
            </a:schemeClr>
          </a:solidFill>
        </p:spPr>
        <p:txBody>
          <a:bodyPr/>
          <a:lstStyle/>
          <a:p>
            <a:r>
              <a:rPr lang="en-US"/>
              <a:t>Click icon to add picture</a:t>
            </a:r>
          </a:p>
        </p:txBody>
      </p:sp>
      <p:sp>
        <p:nvSpPr>
          <p:cNvPr id="32" name="Text Placeholder 24">
            <a:extLst>
              <a:ext uri="{FF2B5EF4-FFF2-40B4-BE49-F238E27FC236}">
                <a16:creationId xmlns:a16="http://schemas.microsoft.com/office/drawing/2014/main" id="{6BD1AEC4-8F38-9841-BF76-DE13A0FD2008}"/>
              </a:ext>
            </a:extLst>
          </p:cNvPr>
          <p:cNvSpPr>
            <a:spLocks noGrp="1"/>
          </p:cNvSpPr>
          <p:nvPr userDrawn="1">
            <p:ph type="body" sz="quarter" idx="25" hasCustomPrompt="1"/>
          </p:nvPr>
        </p:nvSpPr>
        <p:spPr>
          <a:xfrm>
            <a:off x="7650915" y="541756"/>
            <a:ext cx="3801564" cy="369602"/>
          </a:xfrm>
          <a:prstGeom prst="rect">
            <a:avLst/>
          </a:prstGeom>
        </p:spPr>
        <p:txBody>
          <a:bodyPr lIns="0" tIns="0" rIns="0" bIns="0">
            <a:noAutofit/>
          </a:bodyPr>
          <a:lstStyle>
            <a:lvl1pPr marL="0" indent="0">
              <a:lnSpc>
                <a:spcPct val="90000"/>
              </a:lnSpc>
              <a:buNone/>
              <a:defRPr sz="3200" b="1" i="0" baseline="0">
                <a:solidFill>
                  <a:schemeClr val="bg1"/>
                </a:solidFill>
                <a:latin typeface="+mn-lt"/>
              </a:defRPr>
            </a:lvl1pPr>
          </a:lstStyle>
          <a:p>
            <a:pPr lvl="0"/>
            <a:r>
              <a:rPr lang="en-US"/>
              <a:t>XX%</a:t>
            </a:r>
          </a:p>
        </p:txBody>
      </p:sp>
      <p:sp>
        <p:nvSpPr>
          <p:cNvPr id="33" name="Text Placeholder 24">
            <a:extLst>
              <a:ext uri="{FF2B5EF4-FFF2-40B4-BE49-F238E27FC236}">
                <a16:creationId xmlns:a16="http://schemas.microsoft.com/office/drawing/2014/main" id="{59680F83-963C-5A44-8526-24DD475F3A0C}"/>
              </a:ext>
            </a:extLst>
          </p:cNvPr>
          <p:cNvSpPr>
            <a:spLocks noGrp="1"/>
          </p:cNvSpPr>
          <p:nvPr userDrawn="1">
            <p:ph type="body" sz="quarter" idx="26" hasCustomPrompt="1"/>
          </p:nvPr>
        </p:nvSpPr>
        <p:spPr>
          <a:xfrm>
            <a:off x="7650915" y="1027524"/>
            <a:ext cx="3801564" cy="731520"/>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Statistic description</a:t>
            </a:r>
          </a:p>
        </p:txBody>
      </p:sp>
      <p:sp>
        <p:nvSpPr>
          <p:cNvPr id="34" name="Text Placeholder 24">
            <a:extLst>
              <a:ext uri="{FF2B5EF4-FFF2-40B4-BE49-F238E27FC236}">
                <a16:creationId xmlns:a16="http://schemas.microsoft.com/office/drawing/2014/main" id="{A81D9EED-5C2C-BA40-9391-2A17AF582581}"/>
              </a:ext>
            </a:extLst>
          </p:cNvPr>
          <p:cNvSpPr>
            <a:spLocks noGrp="1"/>
          </p:cNvSpPr>
          <p:nvPr userDrawn="1">
            <p:ph type="body" sz="quarter" idx="27" hasCustomPrompt="1"/>
          </p:nvPr>
        </p:nvSpPr>
        <p:spPr>
          <a:xfrm>
            <a:off x="7650915" y="2066965"/>
            <a:ext cx="3801564" cy="369602"/>
          </a:xfrm>
          <a:prstGeom prst="rect">
            <a:avLst/>
          </a:prstGeom>
        </p:spPr>
        <p:txBody>
          <a:bodyPr lIns="0" tIns="0" rIns="0" bIns="0">
            <a:noAutofit/>
          </a:bodyPr>
          <a:lstStyle>
            <a:lvl1pPr marL="0" indent="0">
              <a:lnSpc>
                <a:spcPct val="90000"/>
              </a:lnSpc>
              <a:buNone/>
              <a:defRPr sz="3200" b="1" i="0" baseline="0">
                <a:solidFill>
                  <a:schemeClr val="tx1"/>
                </a:solidFill>
                <a:latin typeface="+mn-lt"/>
              </a:defRPr>
            </a:lvl1pPr>
          </a:lstStyle>
          <a:p>
            <a:pPr lvl="0"/>
            <a:r>
              <a:rPr lang="en-US"/>
              <a:t>XX%</a:t>
            </a:r>
          </a:p>
        </p:txBody>
      </p:sp>
      <p:sp>
        <p:nvSpPr>
          <p:cNvPr id="35" name="Text Placeholder 24">
            <a:extLst>
              <a:ext uri="{FF2B5EF4-FFF2-40B4-BE49-F238E27FC236}">
                <a16:creationId xmlns:a16="http://schemas.microsoft.com/office/drawing/2014/main" id="{F5A2EB27-92A5-8643-8993-8F35040BB985}"/>
              </a:ext>
            </a:extLst>
          </p:cNvPr>
          <p:cNvSpPr>
            <a:spLocks noGrp="1"/>
          </p:cNvSpPr>
          <p:nvPr userDrawn="1">
            <p:ph type="body" sz="quarter" idx="28" hasCustomPrompt="1"/>
          </p:nvPr>
        </p:nvSpPr>
        <p:spPr>
          <a:xfrm>
            <a:off x="7650915" y="2552733"/>
            <a:ext cx="3801564" cy="731520"/>
          </a:xfrm>
          <a:prstGeom prst="rect">
            <a:avLst/>
          </a:prstGeom>
        </p:spPr>
        <p:txBody>
          <a:bodyPr lIns="0" tIns="0" rIns="0" bIns="0">
            <a:noAutofit/>
          </a:bodyPr>
          <a:lstStyle>
            <a:lvl1pPr marL="0" indent="0">
              <a:lnSpc>
                <a:spcPct val="90000"/>
              </a:lnSpc>
              <a:buNone/>
              <a:defRPr sz="1600" baseline="0">
                <a:solidFill>
                  <a:schemeClr val="tx1"/>
                </a:solidFill>
                <a:latin typeface="+mn-lt"/>
              </a:defRPr>
            </a:lvl1pPr>
          </a:lstStyle>
          <a:p>
            <a:pPr lvl="0"/>
            <a:r>
              <a:rPr lang="en-US"/>
              <a:t>Statistic description</a:t>
            </a:r>
          </a:p>
        </p:txBody>
      </p:sp>
      <p:sp>
        <p:nvSpPr>
          <p:cNvPr id="36" name="Text Placeholder 24">
            <a:extLst>
              <a:ext uri="{FF2B5EF4-FFF2-40B4-BE49-F238E27FC236}">
                <a16:creationId xmlns:a16="http://schemas.microsoft.com/office/drawing/2014/main" id="{9316982F-876B-F143-AB71-69B965D4B952}"/>
              </a:ext>
            </a:extLst>
          </p:cNvPr>
          <p:cNvSpPr>
            <a:spLocks noGrp="1"/>
          </p:cNvSpPr>
          <p:nvPr userDrawn="1">
            <p:ph type="body" sz="quarter" idx="29" hasCustomPrompt="1"/>
          </p:nvPr>
        </p:nvSpPr>
        <p:spPr>
          <a:xfrm>
            <a:off x="7650915" y="3560148"/>
            <a:ext cx="3801564" cy="369602"/>
          </a:xfrm>
          <a:prstGeom prst="rect">
            <a:avLst/>
          </a:prstGeom>
        </p:spPr>
        <p:txBody>
          <a:bodyPr lIns="0" tIns="0" rIns="0" bIns="0">
            <a:noAutofit/>
          </a:bodyPr>
          <a:lstStyle>
            <a:lvl1pPr marL="0" indent="0">
              <a:lnSpc>
                <a:spcPct val="90000"/>
              </a:lnSpc>
              <a:buNone/>
              <a:defRPr sz="3200" b="1" i="0" baseline="0">
                <a:solidFill>
                  <a:schemeClr val="bg1"/>
                </a:solidFill>
                <a:latin typeface="+mn-lt"/>
              </a:defRPr>
            </a:lvl1pPr>
          </a:lstStyle>
          <a:p>
            <a:pPr lvl="0"/>
            <a:r>
              <a:rPr lang="en-US"/>
              <a:t>XX%</a:t>
            </a:r>
          </a:p>
        </p:txBody>
      </p:sp>
      <p:sp>
        <p:nvSpPr>
          <p:cNvPr id="37" name="Text Placeholder 24">
            <a:extLst>
              <a:ext uri="{FF2B5EF4-FFF2-40B4-BE49-F238E27FC236}">
                <a16:creationId xmlns:a16="http://schemas.microsoft.com/office/drawing/2014/main" id="{CF796EEB-39D9-2E48-9BC5-22A2099BE934}"/>
              </a:ext>
            </a:extLst>
          </p:cNvPr>
          <p:cNvSpPr>
            <a:spLocks noGrp="1"/>
          </p:cNvSpPr>
          <p:nvPr userDrawn="1">
            <p:ph type="body" sz="quarter" idx="30" hasCustomPrompt="1"/>
          </p:nvPr>
        </p:nvSpPr>
        <p:spPr>
          <a:xfrm>
            <a:off x="7650915" y="4045915"/>
            <a:ext cx="3801564" cy="731520"/>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Statistic description</a:t>
            </a:r>
          </a:p>
        </p:txBody>
      </p:sp>
      <p:sp>
        <p:nvSpPr>
          <p:cNvPr id="4" name="Text Placeholder 24">
            <a:extLst>
              <a:ext uri="{FF2B5EF4-FFF2-40B4-BE49-F238E27FC236}">
                <a16:creationId xmlns:a16="http://schemas.microsoft.com/office/drawing/2014/main" id="{CB4A5B59-065F-5483-ED88-5ACCC83C928E}"/>
              </a:ext>
            </a:extLst>
          </p:cNvPr>
          <p:cNvSpPr>
            <a:spLocks noGrp="1"/>
          </p:cNvSpPr>
          <p:nvPr>
            <p:ph type="body" sz="quarter" idx="31" hasCustomPrompt="1"/>
          </p:nvPr>
        </p:nvSpPr>
        <p:spPr>
          <a:xfrm>
            <a:off x="7650915" y="5038255"/>
            <a:ext cx="3801564" cy="369602"/>
          </a:xfrm>
          <a:prstGeom prst="rect">
            <a:avLst/>
          </a:prstGeom>
        </p:spPr>
        <p:txBody>
          <a:bodyPr lIns="0" tIns="0" rIns="0" bIns="0">
            <a:noAutofit/>
          </a:bodyPr>
          <a:lstStyle>
            <a:lvl1pPr marL="0" indent="0">
              <a:lnSpc>
                <a:spcPct val="90000"/>
              </a:lnSpc>
              <a:buNone/>
              <a:defRPr sz="3200" b="1" i="0" baseline="0">
                <a:solidFill>
                  <a:schemeClr val="bg1"/>
                </a:solidFill>
                <a:latin typeface="+mn-lt"/>
              </a:defRPr>
            </a:lvl1pPr>
          </a:lstStyle>
          <a:p>
            <a:pPr lvl="0"/>
            <a:r>
              <a:rPr lang="en-US"/>
              <a:t>XX%</a:t>
            </a:r>
          </a:p>
        </p:txBody>
      </p:sp>
      <p:sp>
        <p:nvSpPr>
          <p:cNvPr id="5" name="Text Placeholder 24">
            <a:extLst>
              <a:ext uri="{FF2B5EF4-FFF2-40B4-BE49-F238E27FC236}">
                <a16:creationId xmlns:a16="http://schemas.microsoft.com/office/drawing/2014/main" id="{D039F3BB-0E92-AD8E-9CBF-9305B557035F}"/>
              </a:ext>
            </a:extLst>
          </p:cNvPr>
          <p:cNvSpPr>
            <a:spLocks noGrp="1"/>
          </p:cNvSpPr>
          <p:nvPr>
            <p:ph type="body" sz="quarter" idx="32" hasCustomPrompt="1"/>
          </p:nvPr>
        </p:nvSpPr>
        <p:spPr>
          <a:xfrm>
            <a:off x="7650915" y="5524022"/>
            <a:ext cx="3801564" cy="731520"/>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Statistic description</a:t>
            </a:r>
          </a:p>
        </p:txBody>
      </p:sp>
    </p:spTree>
    <p:extLst>
      <p:ext uri="{BB962C8B-B14F-4D97-AF65-F5344CB8AC3E}">
        <p14:creationId xmlns:p14="http://schemas.microsoft.com/office/powerpoint/2010/main" val="1968198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tistic Light B">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9A9F4D-C478-40B8-6AB8-240838050373}"/>
              </a:ext>
            </a:extLst>
          </p:cNvPr>
          <p:cNvGrpSpPr/>
          <p:nvPr userDrawn="1"/>
        </p:nvGrpSpPr>
        <p:grpSpPr>
          <a:xfrm>
            <a:off x="7501180" y="418454"/>
            <a:ext cx="4091552" cy="5974201"/>
            <a:chOff x="7501180" y="418454"/>
            <a:chExt cx="4091552" cy="7711319"/>
          </a:xfrm>
        </p:grpSpPr>
        <p:grpSp>
          <p:nvGrpSpPr>
            <p:cNvPr id="8" name="Group 7">
              <a:extLst>
                <a:ext uri="{FF2B5EF4-FFF2-40B4-BE49-F238E27FC236}">
                  <a16:creationId xmlns:a16="http://schemas.microsoft.com/office/drawing/2014/main" id="{6C3BB616-AD68-BFF4-2266-D1CADACCC68A}"/>
                </a:ext>
              </a:extLst>
            </p:cNvPr>
            <p:cNvGrpSpPr/>
            <p:nvPr userDrawn="1"/>
          </p:nvGrpSpPr>
          <p:grpSpPr>
            <a:xfrm>
              <a:off x="7501180" y="418454"/>
              <a:ext cx="4091552" cy="5786445"/>
              <a:chOff x="7501180" y="418454"/>
              <a:chExt cx="4091552" cy="5786445"/>
            </a:xfrm>
          </p:grpSpPr>
          <p:sp>
            <p:nvSpPr>
              <p:cNvPr id="14" name="Rectangle 13">
                <a:extLst>
                  <a:ext uri="{FF2B5EF4-FFF2-40B4-BE49-F238E27FC236}">
                    <a16:creationId xmlns:a16="http://schemas.microsoft.com/office/drawing/2014/main" id="{D6BE1ADA-9F33-0486-54BC-9BC7E17F73E5}"/>
                  </a:ext>
                </a:extLst>
              </p:cNvPr>
              <p:cNvSpPr/>
              <p:nvPr userDrawn="1"/>
            </p:nvSpPr>
            <p:spPr>
              <a:xfrm>
                <a:off x="7501180" y="2301978"/>
                <a:ext cx="4091552" cy="20116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13" name="Rectangle 12">
                <a:extLst>
                  <a:ext uri="{FF2B5EF4-FFF2-40B4-BE49-F238E27FC236}">
                    <a16:creationId xmlns:a16="http://schemas.microsoft.com/office/drawing/2014/main" id="{79DA24FE-2996-17C2-ACED-0191D72BAB4B}"/>
                  </a:ext>
                </a:extLst>
              </p:cNvPr>
              <p:cNvSpPr/>
              <p:nvPr userDrawn="1"/>
            </p:nvSpPr>
            <p:spPr>
              <a:xfrm>
                <a:off x="7501180" y="418454"/>
                <a:ext cx="4091552" cy="19273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15" name="Rectangle 14">
                <a:extLst>
                  <a:ext uri="{FF2B5EF4-FFF2-40B4-BE49-F238E27FC236}">
                    <a16:creationId xmlns:a16="http://schemas.microsoft.com/office/drawing/2014/main" id="{204A8684-8194-CB6D-638A-68E75ED2DA3C}"/>
                  </a:ext>
                </a:extLst>
              </p:cNvPr>
              <p:cNvSpPr/>
              <p:nvPr userDrawn="1"/>
            </p:nvSpPr>
            <p:spPr>
              <a:xfrm>
                <a:off x="7501180" y="4277544"/>
                <a:ext cx="4091552" cy="19273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grpSp>
        <p:sp>
          <p:nvSpPr>
            <p:cNvPr id="3" name="Rectangle 2">
              <a:extLst>
                <a:ext uri="{FF2B5EF4-FFF2-40B4-BE49-F238E27FC236}">
                  <a16:creationId xmlns:a16="http://schemas.microsoft.com/office/drawing/2014/main" id="{2C3517BC-10CE-2263-793E-CED0249D049F}"/>
                </a:ext>
              </a:extLst>
            </p:cNvPr>
            <p:cNvSpPr/>
            <p:nvPr userDrawn="1"/>
          </p:nvSpPr>
          <p:spPr>
            <a:xfrm>
              <a:off x="7501180" y="6202418"/>
              <a:ext cx="4091552" cy="19273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grpSp>
      <p:sp>
        <p:nvSpPr>
          <p:cNvPr id="7" name="Slide Number Placeholder 6">
            <a:extLst>
              <a:ext uri="{FF2B5EF4-FFF2-40B4-BE49-F238E27FC236}">
                <a16:creationId xmlns:a16="http://schemas.microsoft.com/office/drawing/2014/main" id="{DC610300-B8F1-5F42-AEF9-8CB45398B715}"/>
              </a:ext>
            </a:extLst>
          </p:cNvPr>
          <p:cNvSpPr>
            <a:spLocks noGrp="1"/>
          </p:cNvSpPr>
          <p:nvPr userDrawn="1">
            <p:ph type="sldNum" sz="quarter" idx="12"/>
          </p:nvPr>
        </p:nvSpPr>
        <p:spPr/>
        <p:txBody>
          <a:bodyPr/>
          <a:lstStyle/>
          <a:p>
            <a:fld id="{6537EAB8-8ED8-D249-8396-3F7AA794C70A}" type="slidenum">
              <a:rPr lang="en-US" smtClean="0"/>
              <a:t>‹#›</a:t>
            </a:fld>
            <a:endParaRPr lang="en-US"/>
          </a:p>
        </p:txBody>
      </p:sp>
      <p:sp>
        <p:nvSpPr>
          <p:cNvPr id="6" name="Picture Placeholder 5">
            <a:extLst>
              <a:ext uri="{FF2B5EF4-FFF2-40B4-BE49-F238E27FC236}">
                <a16:creationId xmlns:a16="http://schemas.microsoft.com/office/drawing/2014/main" id="{A6D89865-6E68-B745-94A3-B7CA28FA713F}"/>
              </a:ext>
            </a:extLst>
          </p:cNvPr>
          <p:cNvSpPr>
            <a:spLocks noGrp="1"/>
          </p:cNvSpPr>
          <p:nvPr userDrawn="1">
            <p:ph type="pic" sz="quarter" idx="13"/>
          </p:nvPr>
        </p:nvSpPr>
        <p:spPr>
          <a:xfrm>
            <a:off x="0" y="0"/>
            <a:ext cx="7029450" cy="6400800"/>
          </a:xfrm>
          <a:solidFill>
            <a:schemeClr val="bg2">
              <a:lumMod val="50000"/>
            </a:schemeClr>
          </a:solidFill>
        </p:spPr>
        <p:txBody>
          <a:bodyPr/>
          <a:lstStyle/>
          <a:p>
            <a:r>
              <a:rPr lang="en-US"/>
              <a:t>Click icon to add picture</a:t>
            </a:r>
          </a:p>
        </p:txBody>
      </p:sp>
      <p:sp>
        <p:nvSpPr>
          <p:cNvPr id="32" name="Text Placeholder 24">
            <a:extLst>
              <a:ext uri="{FF2B5EF4-FFF2-40B4-BE49-F238E27FC236}">
                <a16:creationId xmlns:a16="http://schemas.microsoft.com/office/drawing/2014/main" id="{6BD1AEC4-8F38-9841-BF76-DE13A0FD2008}"/>
              </a:ext>
            </a:extLst>
          </p:cNvPr>
          <p:cNvSpPr>
            <a:spLocks noGrp="1"/>
          </p:cNvSpPr>
          <p:nvPr userDrawn="1">
            <p:ph type="body" sz="quarter" idx="25" hasCustomPrompt="1"/>
          </p:nvPr>
        </p:nvSpPr>
        <p:spPr>
          <a:xfrm>
            <a:off x="7650915" y="541756"/>
            <a:ext cx="3801564" cy="369602"/>
          </a:xfrm>
          <a:prstGeom prst="rect">
            <a:avLst/>
          </a:prstGeom>
        </p:spPr>
        <p:txBody>
          <a:bodyPr lIns="0" tIns="0" rIns="0" bIns="0">
            <a:noAutofit/>
          </a:bodyPr>
          <a:lstStyle>
            <a:lvl1pPr marL="0" indent="0">
              <a:lnSpc>
                <a:spcPct val="90000"/>
              </a:lnSpc>
              <a:buNone/>
              <a:defRPr sz="3200" b="1" i="0" baseline="0">
                <a:solidFill>
                  <a:schemeClr val="tx1"/>
                </a:solidFill>
                <a:latin typeface="+mn-lt"/>
              </a:defRPr>
            </a:lvl1pPr>
          </a:lstStyle>
          <a:p>
            <a:pPr lvl="0"/>
            <a:r>
              <a:rPr lang="en-US"/>
              <a:t>XX%</a:t>
            </a:r>
          </a:p>
        </p:txBody>
      </p:sp>
      <p:sp>
        <p:nvSpPr>
          <p:cNvPr id="33" name="Text Placeholder 24">
            <a:extLst>
              <a:ext uri="{FF2B5EF4-FFF2-40B4-BE49-F238E27FC236}">
                <a16:creationId xmlns:a16="http://schemas.microsoft.com/office/drawing/2014/main" id="{59680F83-963C-5A44-8526-24DD475F3A0C}"/>
              </a:ext>
            </a:extLst>
          </p:cNvPr>
          <p:cNvSpPr>
            <a:spLocks noGrp="1"/>
          </p:cNvSpPr>
          <p:nvPr userDrawn="1">
            <p:ph type="body" sz="quarter" idx="26" hasCustomPrompt="1"/>
          </p:nvPr>
        </p:nvSpPr>
        <p:spPr>
          <a:xfrm>
            <a:off x="7650915" y="1027524"/>
            <a:ext cx="3801564" cy="731520"/>
          </a:xfrm>
          <a:prstGeom prst="rect">
            <a:avLst/>
          </a:prstGeom>
        </p:spPr>
        <p:txBody>
          <a:bodyPr lIns="0" tIns="0" rIns="0" bIns="0">
            <a:noAutofit/>
          </a:bodyPr>
          <a:lstStyle>
            <a:lvl1pPr marL="0" indent="0">
              <a:lnSpc>
                <a:spcPct val="90000"/>
              </a:lnSpc>
              <a:buNone/>
              <a:defRPr sz="1600" baseline="0">
                <a:solidFill>
                  <a:schemeClr val="tx1"/>
                </a:solidFill>
                <a:latin typeface="+mn-lt"/>
              </a:defRPr>
            </a:lvl1pPr>
          </a:lstStyle>
          <a:p>
            <a:pPr lvl="0"/>
            <a:r>
              <a:rPr lang="en-US"/>
              <a:t>Statistic description</a:t>
            </a:r>
          </a:p>
        </p:txBody>
      </p:sp>
      <p:sp>
        <p:nvSpPr>
          <p:cNvPr id="34" name="Text Placeholder 24">
            <a:extLst>
              <a:ext uri="{FF2B5EF4-FFF2-40B4-BE49-F238E27FC236}">
                <a16:creationId xmlns:a16="http://schemas.microsoft.com/office/drawing/2014/main" id="{A81D9EED-5C2C-BA40-9391-2A17AF582581}"/>
              </a:ext>
            </a:extLst>
          </p:cNvPr>
          <p:cNvSpPr>
            <a:spLocks noGrp="1"/>
          </p:cNvSpPr>
          <p:nvPr userDrawn="1">
            <p:ph type="body" sz="quarter" idx="27" hasCustomPrompt="1"/>
          </p:nvPr>
        </p:nvSpPr>
        <p:spPr>
          <a:xfrm>
            <a:off x="7650915" y="2066965"/>
            <a:ext cx="3801564" cy="369602"/>
          </a:xfrm>
          <a:prstGeom prst="rect">
            <a:avLst/>
          </a:prstGeom>
        </p:spPr>
        <p:txBody>
          <a:bodyPr lIns="0" tIns="0" rIns="0" bIns="0">
            <a:noAutofit/>
          </a:bodyPr>
          <a:lstStyle>
            <a:lvl1pPr marL="0" indent="0">
              <a:lnSpc>
                <a:spcPct val="90000"/>
              </a:lnSpc>
              <a:buNone/>
              <a:defRPr sz="3200" b="1" i="0" baseline="0">
                <a:solidFill>
                  <a:schemeClr val="tx1"/>
                </a:solidFill>
                <a:latin typeface="+mn-lt"/>
              </a:defRPr>
            </a:lvl1pPr>
          </a:lstStyle>
          <a:p>
            <a:pPr lvl="0"/>
            <a:r>
              <a:rPr lang="en-US"/>
              <a:t>XX%</a:t>
            </a:r>
          </a:p>
        </p:txBody>
      </p:sp>
      <p:sp>
        <p:nvSpPr>
          <p:cNvPr id="35" name="Text Placeholder 24">
            <a:extLst>
              <a:ext uri="{FF2B5EF4-FFF2-40B4-BE49-F238E27FC236}">
                <a16:creationId xmlns:a16="http://schemas.microsoft.com/office/drawing/2014/main" id="{F5A2EB27-92A5-8643-8993-8F35040BB985}"/>
              </a:ext>
            </a:extLst>
          </p:cNvPr>
          <p:cNvSpPr>
            <a:spLocks noGrp="1"/>
          </p:cNvSpPr>
          <p:nvPr userDrawn="1">
            <p:ph type="body" sz="quarter" idx="28" hasCustomPrompt="1"/>
          </p:nvPr>
        </p:nvSpPr>
        <p:spPr>
          <a:xfrm>
            <a:off x="7650915" y="2552733"/>
            <a:ext cx="3801564" cy="731520"/>
          </a:xfrm>
          <a:prstGeom prst="rect">
            <a:avLst/>
          </a:prstGeom>
        </p:spPr>
        <p:txBody>
          <a:bodyPr lIns="0" tIns="0" rIns="0" bIns="0">
            <a:noAutofit/>
          </a:bodyPr>
          <a:lstStyle>
            <a:lvl1pPr marL="0" indent="0">
              <a:lnSpc>
                <a:spcPct val="90000"/>
              </a:lnSpc>
              <a:buNone/>
              <a:defRPr sz="1600" baseline="0">
                <a:solidFill>
                  <a:schemeClr val="tx1"/>
                </a:solidFill>
                <a:latin typeface="+mn-lt"/>
              </a:defRPr>
            </a:lvl1pPr>
          </a:lstStyle>
          <a:p>
            <a:pPr lvl="0"/>
            <a:r>
              <a:rPr lang="en-US"/>
              <a:t>Statistic description</a:t>
            </a:r>
          </a:p>
        </p:txBody>
      </p:sp>
      <p:sp>
        <p:nvSpPr>
          <p:cNvPr id="36" name="Text Placeholder 24">
            <a:extLst>
              <a:ext uri="{FF2B5EF4-FFF2-40B4-BE49-F238E27FC236}">
                <a16:creationId xmlns:a16="http://schemas.microsoft.com/office/drawing/2014/main" id="{9316982F-876B-F143-AB71-69B965D4B952}"/>
              </a:ext>
            </a:extLst>
          </p:cNvPr>
          <p:cNvSpPr>
            <a:spLocks noGrp="1"/>
          </p:cNvSpPr>
          <p:nvPr userDrawn="1">
            <p:ph type="body" sz="quarter" idx="29" hasCustomPrompt="1"/>
          </p:nvPr>
        </p:nvSpPr>
        <p:spPr>
          <a:xfrm>
            <a:off x="7650915" y="3560148"/>
            <a:ext cx="3801564" cy="369602"/>
          </a:xfrm>
          <a:prstGeom prst="rect">
            <a:avLst/>
          </a:prstGeom>
        </p:spPr>
        <p:txBody>
          <a:bodyPr lIns="0" tIns="0" rIns="0" bIns="0">
            <a:noAutofit/>
          </a:bodyPr>
          <a:lstStyle>
            <a:lvl1pPr marL="0" indent="0">
              <a:lnSpc>
                <a:spcPct val="90000"/>
              </a:lnSpc>
              <a:buNone/>
              <a:defRPr sz="3200" b="1" i="0" baseline="0">
                <a:solidFill>
                  <a:schemeClr val="tx1"/>
                </a:solidFill>
                <a:latin typeface="+mn-lt"/>
              </a:defRPr>
            </a:lvl1pPr>
          </a:lstStyle>
          <a:p>
            <a:pPr lvl="0"/>
            <a:r>
              <a:rPr lang="en-US"/>
              <a:t>XX%</a:t>
            </a:r>
          </a:p>
        </p:txBody>
      </p:sp>
      <p:sp>
        <p:nvSpPr>
          <p:cNvPr id="37" name="Text Placeholder 24">
            <a:extLst>
              <a:ext uri="{FF2B5EF4-FFF2-40B4-BE49-F238E27FC236}">
                <a16:creationId xmlns:a16="http://schemas.microsoft.com/office/drawing/2014/main" id="{CF796EEB-39D9-2E48-9BC5-22A2099BE934}"/>
              </a:ext>
            </a:extLst>
          </p:cNvPr>
          <p:cNvSpPr>
            <a:spLocks noGrp="1"/>
          </p:cNvSpPr>
          <p:nvPr userDrawn="1">
            <p:ph type="body" sz="quarter" idx="30" hasCustomPrompt="1"/>
          </p:nvPr>
        </p:nvSpPr>
        <p:spPr>
          <a:xfrm>
            <a:off x="7650915" y="4045915"/>
            <a:ext cx="3801564" cy="731520"/>
          </a:xfrm>
          <a:prstGeom prst="rect">
            <a:avLst/>
          </a:prstGeom>
        </p:spPr>
        <p:txBody>
          <a:bodyPr lIns="0" tIns="0" rIns="0" bIns="0">
            <a:noAutofit/>
          </a:bodyPr>
          <a:lstStyle>
            <a:lvl1pPr marL="0" indent="0">
              <a:lnSpc>
                <a:spcPct val="90000"/>
              </a:lnSpc>
              <a:buNone/>
              <a:defRPr sz="1600" baseline="0">
                <a:solidFill>
                  <a:schemeClr val="tx1"/>
                </a:solidFill>
                <a:latin typeface="+mn-lt"/>
              </a:defRPr>
            </a:lvl1pPr>
          </a:lstStyle>
          <a:p>
            <a:pPr lvl="0"/>
            <a:r>
              <a:rPr lang="en-US"/>
              <a:t>Statistic description</a:t>
            </a:r>
          </a:p>
        </p:txBody>
      </p:sp>
      <p:sp>
        <p:nvSpPr>
          <p:cNvPr id="4" name="Text Placeholder 24">
            <a:extLst>
              <a:ext uri="{FF2B5EF4-FFF2-40B4-BE49-F238E27FC236}">
                <a16:creationId xmlns:a16="http://schemas.microsoft.com/office/drawing/2014/main" id="{CB4A5B59-065F-5483-ED88-5ACCC83C928E}"/>
              </a:ext>
            </a:extLst>
          </p:cNvPr>
          <p:cNvSpPr>
            <a:spLocks noGrp="1"/>
          </p:cNvSpPr>
          <p:nvPr>
            <p:ph type="body" sz="quarter" idx="31" hasCustomPrompt="1"/>
          </p:nvPr>
        </p:nvSpPr>
        <p:spPr>
          <a:xfrm>
            <a:off x="7650915" y="5038255"/>
            <a:ext cx="3801564" cy="369602"/>
          </a:xfrm>
          <a:prstGeom prst="rect">
            <a:avLst/>
          </a:prstGeom>
        </p:spPr>
        <p:txBody>
          <a:bodyPr lIns="0" tIns="0" rIns="0" bIns="0">
            <a:noAutofit/>
          </a:bodyPr>
          <a:lstStyle>
            <a:lvl1pPr marL="0" indent="0">
              <a:lnSpc>
                <a:spcPct val="90000"/>
              </a:lnSpc>
              <a:buNone/>
              <a:defRPr sz="3200" b="1" i="0" baseline="0">
                <a:solidFill>
                  <a:schemeClr val="tx1"/>
                </a:solidFill>
                <a:latin typeface="+mn-lt"/>
              </a:defRPr>
            </a:lvl1pPr>
          </a:lstStyle>
          <a:p>
            <a:pPr lvl="0"/>
            <a:r>
              <a:rPr lang="en-US"/>
              <a:t>XX%</a:t>
            </a:r>
          </a:p>
        </p:txBody>
      </p:sp>
      <p:sp>
        <p:nvSpPr>
          <p:cNvPr id="5" name="Text Placeholder 24">
            <a:extLst>
              <a:ext uri="{FF2B5EF4-FFF2-40B4-BE49-F238E27FC236}">
                <a16:creationId xmlns:a16="http://schemas.microsoft.com/office/drawing/2014/main" id="{D039F3BB-0E92-AD8E-9CBF-9305B557035F}"/>
              </a:ext>
            </a:extLst>
          </p:cNvPr>
          <p:cNvSpPr>
            <a:spLocks noGrp="1"/>
          </p:cNvSpPr>
          <p:nvPr>
            <p:ph type="body" sz="quarter" idx="32" hasCustomPrompt="1"/>
          </p:nvPr>
        </p:nvSpPr>
        <p:spPr>
          <a:xfrm>
            <a:off x="7650915" y="5524022"/>
            <a:ext cx="3801564" cy="731520"/>
          </a:xfrm>
          <a:prstGeom prst="rect">
            <a:avLst/>
          </a:prstGeom>
        </p:spPr>
        <p:txBody>
          <a:bodyPr lIns="0" tIns="0" rIns="0" bIns="0">
            <a:noAutofit/>
          </a:bodyPr>
          <a:lstStyle>
            <a:lvl1pPr marL="0" indent="0">
              <a:lnSpc>
                <a:spcPct val="90000"/>
              </a:lnSpc>
              <a:buNone/>
              <a:defRPr sz="1600" baseline="0">
                <a:solidFill>
                  <a:schemeClr val="tx1"/>
                </a:solidFill>
                <a:latin typeface="+mn-lt"/>
              </a:defRPr>
            </a:lvl1pPr>
          </a:lstStyle>
          <a:p>
            <a:pPr lvl="0"/>
            <a:r>
              <a:rPr lang="en-US"/>
              <a:t>Statistic description</a:t>
            </a:r>
          </a:p>
        </p:txBody>
      </p:sp>
    </p:spTree>
    <p:extLst>
      <p:ext uri="{BB962C8B-B14F-4D97-AF65-F5344CB8AC3E}">
        <p14:creationId xmlns:p14="http://schemas.microsoft.com/office/powerpoint/2010/main" val="982704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7DDF-F8B6-6446-859E-76E9E6396C13}"/>
              </a:ext>
            </a:extLst>
          </p:cNvPr>
          <p:cNvSpPr>
            <a:spLocks noGrp="1"/>
          </p:cNvSpPr>
          <p:nvPr>
            <p:ph type="title"/>
          </p:nvPr>
        </p:nvSpPr>
        <p:spPr/>
        <p:txBody>
          <a:bodyPr/>
          <a:lstStyle>
            <a:lvl1pPr>
              <a:defRPr b="1" i="0">
                <a:latin typeface="Georgia Pro" panose="02040502050405020303" pitchFamily="18"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523A1601-5BC6-A046-A821-8AB53C56B6A8}"/>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6" name="Text Placeholder 8">
            <a:extLst>
              <a:ext uri="{FF2B5EF4-FFF2-40B4-BE49-F238E27FC236}">
                <a16:creationId xmlns:a16="http://schemas.microsoft.com/office/drawing/2014/main" id="{38013559-2A39-2A47-80AA-6D738BC6C47B}"/>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32737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D">
    <p:bg>
      <p:bgPr>
        <a:solidFill>
          <a:schemeClr val="tx2"/>
        </a:solidFill>
        <a:effectLst/>
      </p:bgPr>
    </p:bg>
    <p:spTree>
      <p:nvGrpSpPr>
        <p:cNvPr id="1" name=""/>
        <p:cNvGrpSpPr/>
        <p:nvPr/>
      </p:nvGrpSpPr>
      <p:grpSpPr>
        <a:xfrm>
          <a:off x="0" y="0"/>
          <a:ext cx="0" cy="0"/>
          <a:chOff x="0" y="0"/>
          <a:chExt cx="0" cy="0"/>
        </a:xfrm>
      </p:grpSpPr>
      <p:pic>
        <p:nvPicPr>
          <p:cNvPr id="5" name="Picture 4" descr="A person and child riding a bike&#10;&#10;Description automatically generated">
            <a:extLst>
              <a:ext uri="{FF2B5EF4-FFF2-40B4-BE49-F238E27FC236}">
                <a16:creationId xmlns:a16="http://schemas.microsoft.com/office/drawing/2014/main" id="{35BF8057-2214-26AB-2DDC-451ACEF77A86}"/>
              </a:ext>
            </a:extLst>
          </p:cNvPr>
          <p:cNvPicPr>
            <a:picLocks noChangeAspect="1"/>
          </p:cNvPicPr>
          <p:nvPr userDrawn="1"/>
        </p:nvPicPr>
        <p:blipFill>
          <a:blip r:embed="rId2">
            <a:alphaModFix/>
          </a:blip>
          <a:srcRect l="7428" t="14044" r="8666" b="3078"/>
          <a:stretch/>
        </p:blipFill>
        <p:spPr>
          <a:xfrm>
            <a:off x="-4317" y="1"/>
            <a:ext cx="12200634" cy="6353367"/>
          </a:xfrm>
          <a:prstGeom prst="rect">
            <a:avLst/>
          </a:prstGeom>
        </p:spPr>
      </p:pic>
      <p:sp>
        <p:nvSpPr>
          <p:cNvPr id="7" name="Rectangle 6">
            <a:extLst>
              <a:ext uri="{FF2B5EF4-FFF2-40B4-BE49-F238E27FC236}">
                <a16:creationId xmlns:a16="http://schemas.microsoft.com/office/drawing/2014/main" id="{A9C0E82D-9302-7468-B959-3F94DF2B3B42}"/>
              </a:ext>
            </a:extLst>
          </p:cNvPr>
          <p:cNvSpPr/>
          <p:nvPr userDrawn="1"/>
        </p:nvSpPr>
        <p:spPr>
          <a:xfrm rot="10800000">
            <a:off x="-3297" y="0"/>
            <a:ext cx="12199614" cy="6353367"/>
          </a:xfrm>
          <a:prstGeom prst="rect">
            <a:avLst/>
          </a:prstGeom>
          <a:gradFill flip="none" rotWithShape="1">
            <a:gsLst>
              <a:gs pos="98000">
                <a:srgbClr val="0073C9">
                  <a:lumMod val="40000"/>
                  <a:alpha val="44780"/>
                </a:srgbClr>
              </a:gs>
              <a:gs pos="12000">
                <a:srgbClr val="0073C9">
                  <a:alpha val="0"/>
                  <a:lumMod val="40000"/>
                </a:srgbClr>
              </a:gs>
            </a:gsLst>
            <a:lin ang="20400000" scaled="0"/>
            <a:tileRect/>
          </a:gradFill>
          <a:ln w="28575" cap="flat" cmpd="sng" algn="ctr">
            <a:noFill/>
            <a:prstDash val="solid"/>
          </a:ln>
          <a:effectLst/>
        </p:spPr>
        <p:txBody>
          <a:bodyPr lIns="45720" tIns="45720" r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defRPr/>
            </a:pPr>
            <a:endParaRPr lang="en-US" sz="1200" kern="0">
              <a:solidFill>
                <a:srgbClr val="79BDE8">
                  <a:lumMod val="50000"/>
                </a:srgbClr>
              </a:solidFill>
              <a:latin typeface="Arial" charset="0"/>
              <a:ea typeface="Arial" charset="0"/>
              <a:cs typeface="Arial" charset="0"/>
            </a:endParaRPr>
          </a:p>
        </p:txBody>
      </p:sp>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3" y="2025040"/>
            <a:ext cx="6018366"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2" y="4987154"/>
            <a:ext cx="6018366"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2" y="5556089"/>
            <a:ext cx="6018366"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2" name="TextBox 1">
            <a:extLst>
              <a:ext uri="{FF2B5EF4-FFF2-40B4-BE49-F238E27FC236}">
                <a16:creationId xmlns:a16="http://schemas.microsoft.com/office/drawing/2014/main" id="{57B1BC6E-C6D5-2776-4F1D-65B94C8B2717}"/>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4" name="Graphic 3">
            <a:extLst>
              <a:ext uri="{FF2B5EF4-FFF2-40B4-BE49-F238E27FC236}">
                <a16:creationId xmlns:a16="http://schemas.microsoft.com/office/drawing/2014/main" id="{22C6C60C-151D-6A52-6F20-BC84079FA6D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71500" y="0"/>
            <a:ext cx="1920240" cy="1440180"/>
          </a:xfrm>
          <a:prstGeom prst="rect">
            <a:avLst/>
          </a:prstGeom>
        </p:spPr>
      </p:pic>
    </p:spTree>
    <p:extLst>
      <p:ext uri="{BB962C8B-B14F-4D97-AF65-F5344CB8AC3E}">
        <p14:creationId xmlns:p14="http://schemas.microsoft.com/office/powerpoint/2010/main" val="1473212183"/>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26B85B-193F-5449-87B6-A59772790A78}"/>
              </a:ext>
            </a:extLst>
          </p:cNvPr>
          <p:cNvSpPr>
            <a:spLocks noGrp="1"/>
          </p:cNvSpPr>
          <p:nvPr>
            <p:ph type="sldNum" sz="quarter" idx="12"/>
          </p:nvPr>
        </p:nvSpPr>
        <p:spPr/>
        <p:txBody>
          <a:bodyPr/>
          <a:lstStyle/>
          <a:p>
            <a:fld id="{6537EAB8-8ED8-D249-8396-3F7AA794C70A}" type="slidenum">
              <a:rPr lang="en-US" smtClean="0"/>
              <a:t>‹#›</a:t>
            </a:fld>
            <a:endParaRPr lang="en-US"/>
          </a:p>
        </p:txBody>
      </p:sp>
    </p:spTree>
    <p:extLst>
      <p:ext uri="{BB962C8B-B14F-4D97-AF65-F5344CB8AC3E}">
        <p14:creationId xmlns:p14="http://schemas.microsoft.com/office/powerpoint/2010/main" val="32759510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tx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D4FE5B-707F-83F2-A976-9C0678A2F52A}"/>
              </a:ext>
            </a:extLst>
          </p:cNvPr>
          <p:cNvSpPr/>
          <p:nvPr userDrawn="1"/>
        </p:nvSpPr>
        <p:spPr>
          <a:xfrm>
            <a:off x="0" y="0"/>
            <a:ext cx="12192000" cy="6354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22" name="Rectangle 21">
            <a:extLst>
              <a:ext uri="{FF2B5EF4-FFF2-40B4-BE49-F238E27FC236}">
                <a16:creationId xmlns:a16="http://schemas.microsoft.com/office/drawing/2014/main" id="{B4F8067C-3C24-BED9-36AF-202214EB7D48}"/>
              </a:ext>
            </a:extLst>
          </p:cNvPr>
          <p:cNvSpPr/>
          <p:nvPr userDrawn="1"/>
        </p:nvSpPr>
        <p:spPr>
          <a:xfrm>
            <a:off x="1920240" y="1435119"/>
            <a:ext cx="10271760" cy="3304168"/>
          </a:xfrm>
          <a:prstGeom prst="rect">
            <a:avLst/>
          </a:prstGeom>
          <a:solidFill>
            <a:srgbClr val="007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7" name="Text Placeholder 8">
            <a:extLst>
              <a:ext uri="{FF2B5EF4-FFF2-40B4-BE49-F238E27FC236}">
                <a16:creationId xmlns:a16="http://schemas.microsoft.com/office/drawing/2014/main" id="{186D550D-4E64-7345-BDE9-100A5E9D9893}"/>
              </a:ext>
            </a:extLst>
          </p:cNvPr>
          <p:cNvSpPr>
            <a:spLocks noGrp="1"/>
          </p:cNvSpPr>
          <p:nvPr userDrawn="1">
            <p:ph type="body" sz="quarter" idx="13" hasCustomPrompt="1"/>
          </p:nvPr>
        </p:nvSpPr>
        <p:spPr>
          <a:xfrm>
            <a:off x="3352800" y="6484319"/>
            <a:ext cx="3935558" cy="373681"/>
          </a:xfrm>
        </p:spPr>
        <p:txBody>
          <a:bodyPr lIns="0" tIns="0" rIns="0" bIns="0" anchor="ctr">
            <a:noAutofit/>
          </a:bodyPr>
          <a:lstStyle>
            <a:lvl1pPr marL="0" indent="0" algn="ctr">
              <a:buNone/>
              <a:defRPr sz="800" b="1" i="0">
                <a:solidFill>
                  <a:schemeClr val="bg1"/>
                </a:solidFill>
                <a:latin typeface="Arial" panose="020B0604020202020204" pitchFamily="34" charset="0"/>
              </a:defRPr>
            </a:lvl1pPr>
          </a:lstStyle>
          <a:p>
            <a:pPr lvl="0"/>
            <a:r>
              <a:rPr lang="en-US"/>
              <a:t>REG-XXXXXX-XX/XX</a:t>
            </a:r>
          </a:p>
        </p:txBody>
      </p:sp>
      <p:sp>
        <p:nvSpPr>
          <p:cNvPr id="2" name="Slide Number Placeholder 1">
            <a:extLst>
              <a:ext uri="{FF2B5EF4-FFF2-40B4-BE49-F238E27FC236}">
                <a16:creationId xmlns:a16="http://schemas.microsoft.com/office/drawing/2014/main" id="{BA084D17-6395-BB48-A968-CB96B7BBECAB}"/>
              </a:ext>
            </a:extLst>
          </p:cNvPr>
          <p:cNvSpPr>
            <a:spLocks noGrp="1"/>
          </p:cNvSpPr>
          <p:nvPr userDrawn="1">
            <p:ph type="sldNum" sz="quarter" idx="14"/>
          </p:nvPr>
        </p:nvSpPr>
        <p:spPr/>
        <p:txBody>
          <a:bodyPr/>
          <a:lstStyle>
            <a:lvl1pPr>
              <a:defRPr>
                <a:solidFill>
                  <a:schemeClr val="bg1"/>
                </a:solidFill>
              </a:defRPr>
            </a:lvl1pPr>
          </a:lstStyle>
          <a:p>
            <a:fld id="{6537EAB8-8ED8-D249-8396-3F7AA794C70A}" type="slidenum">
              <a:rPr lang="en-US" smtClean="0"/>
              <a:pPr/>
              <a:t>‹#›</a:t>
            </a:fld>
            <a:endParaRPr lang="en-US"/>
          </a:p>
        </p:txBody>
      </p:sp>
      <p:sp>
        <p:nvSpPr>
          <p:cNvPr id="8" name="Rectangle 7">
            <a:extLst>
              <a:ext uri="{FF2B5EF4-FFF2-40B4-BE49-F238E27FC236}">
                <a16:creationId xmlns:a16="http://schemas.microsoft.com/office/drawing/2014/main" id="{DE097129-AD4F-CB3D-BF87-1F5F66A26521}"/>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pic>
        <p:nvPicPr>
          <p:cNvPr id="4" name="Picture 3">
            <a:extLst>
              <a:ext uri="{FF2B5EF4-FFF2-40B4-BE49-F238E27FC236}">
                <a16:creationId xmlns:a16="http://schemas.microsoft.com/office/drawing/2014/main" id="{769F2004-6A39-6583-3322-EAE8D19FEC14}"/>
              </a:ext>
            </a:extLst>
          </p:cNvPr>
          <p:cNvPicPr>
            <a:picLocks noChangeAspect="1"/>
          </p:cNvPicPr>
          <p:nvPr userDrawn="1"/>
        </p:nvPicPr>
        <p:blipFill rotWithShape="1">
          <a:blip r:embed="rId2"/>
          <a:srcRect l="52111" t="-13230"/>
          <a:stretch/>
        </p:blipFill>
        <p:spPr>
          <a:xfrm>
            <a:off x="11671200" y="6468277"/>
            <a:ext cx="231112" cy="287602"/>
          </a:xfrm>
          <a:prstGeom prst="rect">
            <a:avLst/>
          </a:prstGeom>
        </p:spPr>
      </p:pic>
      <p:sp>
        <p:nvSpPr>
          <p:cNvPr id="5" name="Date Placeholder 3">
            <a:extLst>
              <a:ext uri="{FF2B5EF4-FFF2-40B4-BE49-F238E27FC236}">
                <a16:creationId xmlns:a16="http://schemas.microsoft.com/office/drawing/2014/main" id="{1715D12A-B2B1-B477-A263-2B8F6A9C4031}"/>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Regence BlueShield of Idaho </a:t>
            </a:r>
          </a:p>
          <a:p>
            <a:pPr algn="r"/>
            <a:r>
              <a:rPr lang="en-US">
                <a:solidFill>
                  <a:schemeClr val="bg1"/>
                </a:solidFill>
              </a:rPr>
              <a:t>is an Independent Licensee of the Blue Cross and Blue Shield Association</a:t>
            </a:r>
          </a:p>
        </p:txBody>
      </p:sp>
      <p:pic>
        <p:nvPicPr>
          <p:cNvPr id="3" name="Graphic 2">
            <a:extLst>
              <a:ext uri="{FF2B5EF4-FFF2-40B4-BE49-F238E27FC236}">
                <a16:creationId xmlns:a16="http://schemas.microsoft.com/office/drawing/2014/main" id="{45C5CBE4-5B2C-DF7A-73E6-8C4E90EB953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571775" y="2820647"/>
            <a:ext cx="3048450" cy="1216706"/>
          </a:xfrm>
          <a:prstGeom prst="rect">
            <a:avLst/>
          </a:prstGeom>
        </p:spPr>
      </p:pic>
    </p:spTree>
    <p:extLst>
      <p:ext uri="{BB962C8B-B14F-4D97-AF65-F5344CB8AC3E}">
        <p14:creationId xmlns:p14="http://schemas.microsoft.com/office/powerpoint/2010/main" val="2180460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E">
    <p:bg>
      <p:bgPr>
        <a:solidFill>
          <a:schemeClr val="tx2"/>
        </a:solidFill>
        <a:effectLst/>
      </p:bgPr>
    </p:bg>
    <p:spTree>
      <p:nvGrpSpPr>
        <p:cNvPr id="1" name=""/>
        <p:cNvGrpSpPr/>
        <p:nvPr/>
      </p:nvGrpSpPr>
      <p:grpSpPr>
        <a:xfrm>
          <a:off x="0" y="0"/>
          <a:ext cx="0" cy="0"/>
          <a:chOff x="0" y="0"/>
          <a:chExt cx="0" cy="0"/>
        </a:xfrm>
      </p:grpSpPr>
      <p:pic>
        <p:nvPicPr>
          <p:cNvPr id="2" name="Picture 1" descr="A person and a child using a phone in a kitchen&#10;&#10;Description automatically generated">
            <a:extLst>
              <a:ext uri="{FF2B5EF4-FFF2-40B4-BE49-F238E27FC236}">
                <a16:creationId xmlns:a16="http://schemas.microsoft.com/office/drawing/2014/main" id="{74356838-5B5F-DE92-A6D2-954EE28435CB}"/>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2289" y="0"/>
            <a:ext cx="12198096" cy="6330623"/>
          </a:xfrm>
          <a:prstGeom prst="rect">
            <a:avLst/>
          </a:prstGeom>
        </p:spPr>
      </p:pic>
      <p:sp>
        <p:nvSpPr>
          <p:cNvPr id="5" name="Rectangle 4">
            <a:extLst>
              <a:ext uri="{FF2B5EF4-FFF2-40B4-BE49-F238E27FC236}">
                <a16:creationId xmlns:a16="http://schemas.microsoft.com/office/drawing/2014/main" id="{A9C0E82D-9302-7468-B959-3F94DF2B3B42}"/>
              </a:ext>
            </a:extLst>
          </p:cNvPr>
          <p:cNvSpPr/>
          <p:nvPr userDrawn="1"/>
        </p:nvSpPr>
        <p:spPr>
          <a:xfrm rot="10800000">
            <a:off x="-3807" y="0"/>
            <a:ext cx="12199614" cy="6330622"/>
          </a:xfrm>
          <a:prstGeom prst="rect">
            <a:avLst/>
          </a:prstGeom>
          <a:gradFill flip="none" rotWithShape="1">
            <a:gsLst>
              <a:gs pos="74000">
                <a:srgbClr val="0073C9">
                  <a:lumMod val="40000"/>
                  <a:alpha val="40256"/>
                </a:srgbClr>
              </a:gs>
              <a:gs pos="25000">
                <a:srgbClr val="0073C9">
                  <a:alpha val="0"/>
                  <a:lumMod val="40000"/>
                </a:srgbClr>
              </a:gs>
            </a:gsLst>
            <a:lin ang="19200000" scaled="0"/>
            <a:tileRect/>
          </a:gradFill>
          <a:ln w="28575" cap="flat" cmpd="sng" algn="ctr">
            <a:noFill/>
            <a:prstDash val="solid"/>
          </a:ln>
          <a:effectLst/>
        </p:spPr>
        <p:txBody>
          <a:bodyPr lIns="45720" tIns="45720" r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defRPr/>
            </a:pPr>
            <a:endParaRPr lang="en-US" sz="1200" kern="0">
              <a:solidFill>
                <a:srgbClr val="79BDE8">
                  <a:lumMod val="50000"/>
                </a:srgbClr>
              </a:solidFill>
              <a:latin typeface="Arial" charset="0"/>
              <a:ea typeface="Arial" charset="0"/>
              <a:cs typeface="Arial" charset="0"/>
            </a:endParaRPr>
          </a:p>
        </p:txBody>
      </p:sp>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3" y="2025040"/>
            <a:ext cx="6018366"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2" y="4987154"/>
            <a:ext cx="6018366"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2" y="5556089"/>
            <a:ext cx="6018366"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4" name="TextBox 3">
            <a:extLst>
              <a:ext uri="{FF2B5EF4-FFF2-40B4-BE49-F238E27FC236}">
                <a16:creationId xmlns:a16="http://schemas.microsoft.com/office/drawing/2014/main" id="{DAA597E2-8C96-D905-2ABB-C4FBF74F3B7F}"/>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7" name="Graphic 6">
            <a:extLst>
              <a:ext uri="{FF2B5EF4-FFF2-40B4-BE49-F238E27FC236}">
                <a16:creationId xmlns:a16="http://schemas.microsoft.com/office/drawing/2014/main" id="{0C5058F1-EB18-8FF1-BF5D-230005A67B6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71500" y="0"/>
            <a:ext cx="1920240" cy="1440180"/>
          </a:xfrm>
          <a:prstGeom prst="rect">
            <a:avLst/>
          </a:prstGeom>
        </p:spPr>
      </p:pic>
    </p:spTree>
    <p:extLst>
      <p:ext uri="{BB962C8B-B14F-4D97-AF65-F5344CB8AC3E}">
        <p14:creationId xmlns:p14="http://schemas.microsoft.com/office/powerpoint/2010/main" val="14408067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F">
    <p:bg>
      <p:bgPr>
        <a:solidFill>
          <a:schemeClr val="tx2"/>
        </a:solidFill>
        <a:effectLst/>
      </p:bgPr>
    </p:bg>
    <p:spTree>
      <p:nvGrpSpPr>
        <p:cNvPr id="1" name=""/>
        <p:cNvGrpSpPr/>
        <p:nvPr/>
      </p:nvGrpSpPr>
      <p:grpSpPr>
        <a:xfrm>
          <a:off x="0" y="0"/>
          <a:ext cx="0" cy="0"/>
          <a:chOff x="0" y="0"/>
          <a:chExt cx="0" cy="0"/>
        </a:xfrm>
      </p:grpSpPr>
      <p:pic>
        <p:nvPicPr>
          <p:cNvPr id="2" name="Picture 1" descr="A person and person talking&#10;&#10;Description automatically generated">
            <a:extLst>
              <a:ext uri="{FF2B5EF4-FFF2-40B4-BE49-F238E27FC236}">
                <a16:creationId xmlns:a16="http://schemas.microsoft.com/office/drawing/2014/main" id="{08362DC9-DEB2-98C4-3C54-1A4B77884BD7}"/>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3048" y="0"/>
            <a:ext cx="12198096" cy="6327648"/>
          </a:xfrm>
          <a:prstGeom prst="rect">
            <a:avLst/>
          </a:prstGeom>
        </p:spPr>
      </p:pic>
      <p:sp>
        <p:nvSpPr>
          <p:cNvPr id="17" name="Rectangle 16">
            <a:extLst>
              <a:ext uri="{FF2B5EF4-FFF2-40B4-BE49-F238E27FC236}">
                <a16:creationId xmlns:a16="http://schemas.microsoft.com/office/drawing/2014/main" id="{D0A0AF9D-D3F6-39EB-20FD-384B2108E008}"/>
              </a:ext>
            </a:extLst>
          </p:cNvPr>
          <p:cNvSpPr/>
          <p:nvPr userDrawn="1"/>
        </p:nvSpPr>
        <p:spPr>
          <a:xfrm>
            <a:off x="571500" y="1435119"/>
            <a:ext cx="1920240" cy="2926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endParaRPr lang="en-US"/>
          </a:p>
        </p:txBody>
      </p:sp>
      <p:sp>
        <p:nvSpPr>
          <p:cNvPr id="8" name="Title 1">
            <a:extLst>
              <a:ext uri="{FF2B5EF4-FFF2-40B4-BE49-F238E27FC236}">
                <a16:creationId xmlns:a16="http://schemas.microsoft.com/office/drawing/2014/main" id="{1D23930A-A9D6-B640-9C21-28E2BE726A5E}"/>
              </a:ext>
            </a:extLst>
          </p:cNvPr>
          <p:cNvSpPr>
            <a:spLocks noGrp="1"/>
          </p:cNvSpPr>
          <p:nvPr userDrawn="1">
            <p:ph type="ctrTitle"/>
          </p:nvPr>
        </p:nvSpPr>
        <p:spPr>
          <a:xfrm>
            <a:off x="576073" y="2025040"/>
            <a:ext cx="6018366" cy="2387600"/>
          </a:xfrm>
        </p:spPr>
        <p:txBody>
          <a:bodyPr anchor="b"/>
          <a:lstStyle>
            <a:lvl1pPr algn="l">
              <a:lnSpc>
                <a:spcPct val="85000"/>
              </a:lnSpc>
              <a:defRPr sz="5000" b="1" i="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ADC3AE0-61D2-0E42-A695-046A341F72E5}"/>
              </a:ext>
            </a:extLst>
          </p:cNvPr>
          <p:cNvSpPr>
            <a:spLocks noGrp="1"/>
          </p:cNvSpPr>
          <p:nvPr userDrawn="1">
            <p:ph type="subTitle" idx="1"/>
          </p:nvPr>
        </p:nvSpPr>
        <p:spPr>
          <a:xfrm>
            <a:off x="576072" y="4987154"/>
            <a:ext cx="6018366" cy="57211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5DD4C97-76DF-3C45-8903-88DB276C4AB1}"/>
              </a:ext>
            </a:extLst>
          </p:cNvPr>
          <p:cNvSpPr>
            <a:spLocks noGrp="1"/>
          </p:cNvSpPr>
          <p:nvPr userDrawn="1">
            <p:ph type="body" sz="quarter" idx="10"/>
          </p:nvPr>
        </p:nvSpPr>
        <p:spPr>
          <a:xfrm>
            <a:off x="576072" y="5556089"/>
            <a:ext cx="6018366" cy="666750"/>
          </a:xfr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25880" indent="0">
              <a:buNone/>
              <a:defRPr>
                <a:solidFill>
                  <a:schemeClr val="bg1"/>
                </a:solidFill>
              </a:defRPr>
            </a:lvl4pPr>
            <a:lvl5pPr marL="173736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9AAB39E0-6417-52CF-2184-BA12FFDB8799}"/>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bg1"/>
                </a:solidFill>
                <a:latin typeface="Arial" panose="020B0604020202020204" pitchFamily="34" charset="0"/>
              </a:rPr>
              <a:t>© 2025 Regence.</a:t>
            </a:r>
            <a:r>
              <a:rPr lang="en-US" sz="800" b="0" i="0" baseline="0">
                <a:solidFill>
                  <a:schemeClr val="bg1"/>
                </a:solidFill>
                <a:latin typeface="Arial" panose="020B0604020202020204" pitchFamily="34" charset="0"/>
              </a:rPr>
              <a:t> All rights reserved. Private and confidential.</a:t>
            </a:r>
            <a:endParaRPr lang="en-US" sz="800" b="0" i="0">
              <a:solidFill>
                <a:schemeClr val="bg1"/>
              </a:solidFill>
              <a:latin typeface="Arial" panose="020B0604020202020204" pitchFamily="34" charset="0"/>
            </a:endParaRPr>
          </a:p>
        </p:txBody>
      </p:sp>
      <p:sp>
        <p:nvSpPr>
          <p:cNvPr id="4" name="TextBox 3">
            <a:extLst>
              <a:ext uri="{FF2B5EF4-FFF2-40B4-BE49-F238E27FC236}">
                <a16:creationId xmlns:a16="http://schemas.microsoft.com/office/drawing/2014/main" id="{AD3348B9-70BD-BC53-FEAC-A9C12B610B06}"/>
              </a:ext>
            </a:extLst>
          </p:cNvPr>
          <p:cNvSpPr txBox="1"/>
          <p:nvPr userDrawn="1"/>
        </p:nvSpPr>
        <p:spPr>
          <a:xfrm>
            <a:off x="1283956" y="1475761"/>
            <a:ext cx="495328" cy="187359"/>
          </a:xfrm>
          <a:prstGeom prst="rect">
            <a:avLst/>
          </a:prstGeom>
          <a:noFill/>
        </p:spPr>
        <p:txBody>
          <a:bodyPr wrap="none" lIns="0" tIns="0" rIns="0" bIns="0" rtlCol="0">
            <a:spAutoFit/>
          </a:bodyPr>
          <a:lstStyle/>
          <a:p>
            <a:pPr algn="l">
              <a:lnSpc>
                <a:spcPct val="110000"/>
              </a:lnSpc>
              <a:spcBef>
                <a:spcPts val="600"/>
              </a:spcBef>
            </a:pPr>
            <a:r>
              <a:rPr lang="en-US" sz="1200" b="1">
                <a:solidFill>
                  <a:schemeClr val="tx1"/>
                </a:solidFill>
              </a:rPr>
              <a:t>IDAHO</a:t>
            </a:r>
          </a:p>
        </p:txBody>
      </p:sp>
      <p:pic>
        <p:nvPicPr>
          <p:cNvPr id="5" name="Graphic 4">
            <a:extLst>
              <a:ext uri="{FF2B5EF4-FFF2-40B4-BE49-F238E27FC236}">
                <a16:creationId xmlns:a16="http://schemas.microsoft.com/office/drawing/2014/main" id="{84FE2429-0175-0B3C-433F-04315929F3C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71500" y="0"/>
            <a:ext cx="1920240" cy="1440180"/>
          </a:xfrm>
          <a:prstGeom prst="rect">
            <a:avLst/>
          </a:prstGeom>
        </p:spPr>
      </p:pic>
    </p:spTree>
    <p:extLst>
      <p:ext uri="{BB962C8B-B14F-4D97-AF65-F5344CB8AC3E}">
        <p14:creationId xmlns:p14="http://schemas.microsoft.com/office/powerpoint/2010/main" val="412102941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483C27-97E4-5A46-8441-9E5CAEEA030E}"/>
              </a:ext>
            </a:extLst>
          </p:cNvPr>
          <p:cNvSpPr>
            <a:spLocks noGrp="1"/>
          </p:cNvSpPr>
          <p:nvPr>
            <p:ph type="title"/>
          </p:nvPr>
        </p:nvSpPr>
        <p:spPr>
          <a:xfrm>
            <a:off x="571500" y="422275"/>
            <a:ext cx="11049000" cy="431165"/>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44245E7-57FC-7842-B176-3B894067923F}"/>
              </a:ext>
            </a:extLst>
          </p:cNvPr>
          <p:cNvSpPr>
            <a:spLocks noGrp="1"/>
          </p:cNvSpPr>
          <p:nvPr>
            <p:ph type="body" idx="1"/>
          </p:nvPr>
        </p:nvSpPr>
        <p:spPr>
          <a:xfrm>
            <a:off x="571500" y="1690688"/>
            <a:ext cx="11049000" cy="45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6E764C4-F1F3-F348-9E51-50A5D3C1F9D1}"/>
              </a:ext>
            </a:extLst>
          </p:cNvPr>
          <p:cNvSpPr>
            <a:spLocks noGrp="1"/>
          </p:cNvSpPr>
          <p:nvPr>
            <p:ph type="sldNum" sz="quarter" idx="4"/>
          </p:nvPr>
        </p:nvSpPr>
        <p:spPr>
          <a:xfrm>
            <a:off x="162359" y="6468277"/>
            <a:ext cx="409141" cy="365125"/>
          </a:xfrm>
          <a:prstGeom prst="rect">
            <a:avLst/>
          </a:prstGeom>
        </p:spPr>
        <p:txBody>
          <a:bodyPr vert="horz" lIns="0" tIns="0" rIns="0" bIns="0" rtlCol="0" anchor="ctr"/>
          <a:lstStyle>
            <a:lvl1pPr algn="ctr">
              <a:defRPr sz="800" b="1" i="0">
                <a:solidFill>
                  <a:schemeClr val="tx1"/>
                </a:solidFill>
                <a:latin typeface="Arial" panose="020B0604020202020204" pitchFamily="34" charset="0"/>
              </a:defRPr>
            </a:lvl1pPr>
          </a:lstStyle>
          <a:p>
            <a:fld id="{6537EAB8-8ED8-D249-8396-3F7AA794C70A}" type="slidenum">
              <a:rPr lang="en-US" smtClean="0"/>
              <a:pPr/>
              <a:t>‹#›</a:t>
            </a:fld>
            <a:endParaRPr lang="en-US"/>
          </a:p>
        </p:txBody>
      </p:sp>
      <p:sp>
        <p:nvSpPr>
          <p:cNvPr id="12" name="Rectangle 11">
            <a:extLst>
              <a:ext uri="{FF2B5EF4-FFF2-40B4-BE49-F238E27FC236}">
                <a16:creationId xmlns:a16="http://schemas.microsoft.com/office/drawing/2014/main" id="{661F393A-6F90-0643-BBC8-FA577E99D4B5}"/>
              </a:ext>
            </a:extLst>
          </p:cNvPr>
          <p:cNvSpPr/>
          <p:nvPr userDrawn="1"/>
        </p:nvSpPr>
        <p:spPr>
          <a:xfrm>
            <a:off x="571500" y="6589285"/>
            <a:ext cx="3213031" cy="123111"/>
          </a:xfrm>
          <a:prstGeom prst="rect">
            <a:avLst/>
          </a:prstGeom>
        </p:spPr>
        <p:txBody>
          <a:bodyPr wrap="square" lIns="0" tIns="0" rIns="0" bIns="0">
            <a:spAutoFit/>
          </a:bodyPr>
          <a:lstStyle/>
          <a:p>
            <a:r>
              <a:rPr lang="en-US" sz="800" b="0" i="0">
                <a:solidFill>
                  <a:schemeClr val="tx1"/>
                </a:solidFill>
                <a:latin typeface="Arial" panose="020B0604020202020204" pitchFamily="34" charset="0"/>
              </a:rPr>
              <a:t>© 2025 Regence.</a:t>
            </a:r>
            <a:r>
              <a:rPr lang="en-US" sz="800" b="0" i="0" baseline="0">
                <a:solidFill>
                  <a:schemeClr val="tx1"/>
                </a:solidFill>
                <a:latin typeface="Arial" panose="020B0604020202020204" pitchFamily="34" charset="0"/>
              </a:rPr>
              <a:t> All rights reserved. Private and confidential.</a:t>
            </a:r>
            <a:endParaRPr lang="en-US" sz="800" b="0" i="0">
              <a:solidFill>
                <a:schemeClr val="tx1"/>
              </a:solidFill>
              <a:latin typeface="Arial" panose="020B0604020202020204" pitchFamily="34" charset="0"/>
            </a:endParaRPr>
          </a:p>
        </p:txBody>
      </p:sp>
      <p:pic>
        <p:nvPicPr>
          <p:cNvPr id="4" name="Picture 3">
            <a:extLst>
              <a:ext uri="{FF2B5EF4-FFF2-40B4-BE49-F238E27FC236}">
                <a16:creationId xmlns:a16="http://schemas.microsoft.com/office/drawing/2014/main" id="{9EC4985E-1BB2-791E-BC3E-FD3A58E677CA}"/>
              </a:ext>
            </a:extLst>
          </p:cNvPr>
          <p:cNvPicPr>
            <a:picLocks noChangeAspect="1"/>
          </p:cNvPicPr>
          <p:nvPr userDrawn="1"/>
        </p:nvPicPr>
        <p:blipFill rotWithShape="1">
          <a:blip r:embed="rId73"/>
          <a:srcRect l="52111" t="-13230"/>
          <a:stretch/>
        </p:blipFill>
        <p:spPr>
          <a:xfrm>
            <a:off x="11671200" y="6468277"/>
            <a:ext cx="231112" cy="287602"/>
          </a:xfrm>
          <a:prstGeom prst="rect">
            <a:avLst/>
          </a:prstGeom>
        </p:spPr>
      </p:pic>
      <p:sp>
        <p:nvSpPr>
          <p:cNvPr id="7" name="Date Placeholder 3">
            <a:extLst>
              <a:ext uri="{FF2B5EF4-FFF2-40B4-BE49-F238E27FC236}">
                <a16:creationId xmlns:a16="http://schemas.microsoft.com/office/drawing/2014/main" id="{4DBE36BC-C889-CDD4-59DA-207C1BEFB2F5}"/>
              </a:ext>
            </a:extLst>
          </p:cNvPr>
          <p:cNvSpPr txBox="1">
            <a:spLocks/>
          </p:cNvSpPr>
          <p:nvPr userDrawn="1"/>
        </p:nvSpPr>
        <p:spPr>
          <a:xfrm>
            <a:off x="7256274" y="6514579"/>
            <a:ext cx="4364226" cy="22860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4D4D4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tx1"/>
                </a:solidFill>
              </a:rPr>
              <a:t>Regence BlueShield of Idaho </a:t>
            </a:r>
          </a:p>
          <a:p>
            <a:pPr algn="r"/>
            <a:r>
              <a:rPr lang="en-US">
                <a:solidFill>
                  <a:schemeClr val="tx1"/>
                </a:solidFill>
              </a:rPr>
              <a:t>is an Independent Licensee of the Blue Cross and Blue Shield Association</a:t>
            </a:r>
          </a:p>
        </p:txBody>
      </p:sp>
    </p:spTree>
    <p:extLst>
      <p:ext uri="{BB962C8B-B14F-4D97-AF65-F5344CB8AC3E}">
        <p14:creationId xmlns:p14="http://schemas.microsoft.com/office/powerpoint/2010/main" val="37548460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72" r:id="rId4"/>
    <p:sldLayoutId id="2147483773" r:id="rId5"/>
    <p:sldLayoutId id="2147483703" r:id="rId6"/>
    <p:sldLayoutId id="2147483740" r:id="rId7"/>
    <p:sldLayoutId id="2147483742" r:id="rId8"/>
    <p:sldLayoutId id="2147483741" r:id="rId9"/>
    <p:sldLayoutId id="2147483743" r:id="rId10"/>
    <p:sldLayoutId id="2147483779" r:id="rId11"/>
    <p:sldLayoutId id="2147483780" r:id="rId12"/>
    <p:sldLayoutId id="2147483774" r:id="rId13"/>
    <p:sldLayoutId id="2147483680" r:id="rId14"/>
    <p:sldLayoutId id="2147483748" r:id="rId15"/>
    <p:sldLayoutId id="2147483686" r:id="rId16"/>
    <p:sldLayoutId id="2147483706" r:id="rId17"/>
    <p:sldLayoutId id="2147483707" r:id="rId18"/>
    <p:sldLayoutId id="2147483671" r:id="rId19"/>
    <p:sldLayoutId id="2147483704" r:id="rId20"/>
    <p:sldLayoutId id="2147483695" r:id="rId21"/>
    <p:sldLayoutId id="2147483750" r:id="rId22"/>
    <p:sldLayoutId id="2147483751" r:id="rId23"/>
    <p:sldLayoutId id="2147483767" r:id="rId24"/>
    <p:sldLayoutId id="2147483768" r:id="rId25"/>
    <p:sldLayoutId id="2147483769" r:id="rId26"/>
    <p:sldLayoutId id="2147483770" r:id="rId27"/>
    <p:sldLayoutId id="2147483771" r:id="rId28"/>
    <p:sldLayoutId id="2147483650" r:id="rId29"/>
    <p:sldLayoutId id="2147483749" r:id="rId30"/>
    <p:sldLayoutId id="2147483652" r:id="rId31"/>
    <p:sldLayoutId id="2147483713" r:id="rId32"/>
    <p:sldLayoutId id="2147483714" r:id="rId33"/>
    <p:sldLayoutId id="2147483754" r:id="rId34"/>
    <p:sldLayoutId id="2147483717" r:id="rId35"/>
    <p:sldLayoutId id="2147483755" r:id="rId36"/>
    <p:sldLayoutId id="2147483745" r:id="rId37"/>
    <p:sldLayoutId id="2147483670" r:id="rId38"/>
    <p:sldLayoutId id="2147483712" r:id="rId39"/>
    <p:sldLayoutId id="2147483756" r:id="rId40"/>
    <p:sldLayoutId id="2147483719" r:id="rId41"/>
    <p:sldLayoutId id="2147483757" r:id="rId42"/>
    <p:sldLayoutId id="2147483746" r:id="rId43"/>
    <p:sldLayoutId id="2147483715" r:id="rId44"/>
    <p:sldLayoutId id="2147483716" r:id="rId45"/>
    <p:sldLayoutId id="2147483758" r:id="rId46"/>
    <p:sldLayoutId id="2147483721" r:id="rId47"/>
    <p:sldLayoutId id="2147483759" r:id="rId48"/>
    <p:sldLayoutId id="2147483663" r:id="rId49"/>
    <p:sldLayoutId id="2147483664" r:id="rId50"/>
    <p:sldLayoutId id="2147483688" r:id="rId51"/>
    <p:sldLayoutId id="2147483724" r:id="rId52"/>
    <p:sldLayoutId id="2147483737" r:id="rId53"/>
    <p:sldLayoutId id="2147483760" r:id="rId54"/>
    <p:sldLayoutId id="2147483738" r:id="rId55"/>
    <p:sldLayoutId id="2147483660" r:id="rId56"/>
    <p:sldLayoutId id="2147483661" r:id="rId57"/>
    <p:sldLayoutId id="2147483728" r:id="rId58"/>
    <p:sldLayoutId id="2147483734" r:id="rId59"/>
    <p:sldLayoutId id="2147483735" r:id="rId60"/>
    <p:sldLayoutId id="2147483761" r:id="rId61"/>
    <p:sldLayoutId id="2147483736" r:id="rId62"/>
    <p:sldLayoutId id="2147483730" r:id="rId63"/>
    <p:sldLayoutId id="2147483731" r:id="rId64"/>
    <p:sldLayoutId id="2147483665" r:id="rId65"/>
    <p:sldLayoutId id="2147483762" r:id="rId66"/>
    <p:sldLayoutId id="2147483732" r:id="rId67"/>
    <p:sldLayoutId id="2147483763" r:id="rId68"/>
    <p:sldLayoutId id="2147483654" r:id="rId69"/>
    <p:sldLayoutId id="2147483655" r:id="rId70"/>
    <p:sldLayoutId id="2147483662" r:id="rId71"/>
  </p:sldLayoutIdLst>
  <p:hf hdr="0" ftr="0" dt="0"/>
  <p:txStyles>
    <p:titleStyle>
      <a:lvl1pPr algn="l" defTabSz="914400" rtl="0" eaLnBrk="1" latinLnBrk="0" hangingPunct="1">
        <a:lnSpc>
          <a:spcPct val="90000"/>
        </a:lnSpc>
        <a:spcBef>
          <a:spcPct val="0"/>
        </a:spcBef>
        <a:buNone/>
        <a:defRPr sz="3200" b="1" i="0" kern="1200">
          <a:solidFill>
            <a:srgbClr val="00598B"/>
          </a:solidFill>
          <a:latin typeface="Georgia Pro" panose="02040502050405020303" pitchFamily="18" charset="0"/>
          <a:ea typeface="+mj-ea"/>
          <a:cs typeface="+mj-cs"/>
        </a:defRPr>
      </a:lvl1pPr>
    </p:titleStyle>
    <p:bodyStyle>
      <a:lvl1pPr marL="228600" indent="-228600" algn="l" defTabSz="914400" rtl="0" eaLnBrk="1" latinLnBrk="0" hangingPunct="1">
        <a:lnSpc>
          <a:spcPct val="110000"/>
        </a:lnSpc>
        <a:spcBef>
          <a:spcPts val="1200"/>
        </a:spcBef>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110000"/>
        </a:lnSpc>
        <a:spcBef>
          <a:spcPts val="800"/>
        </a:spcBef>
        <a:buFont typeface="Arial" panose="020B0604020202020204" pitchFamily="34" charset="0"/>
        <a:buChar char="•"/>
        <a:defRPr sz="1600" b="0" i="0" kern="1200">
          <a:solidFill>
            <a:schemeClr val="tx1"/>
          </a:solidFill>
          <a:latin typeface="+mn-lt"/>
          <a:ea typeface="+mn-ea"/>
          <a:cs typeface="+mn-cs"/>
        </a:defRPr>
      </a:lvl2pPr>
      <a:lvl3pPr marL="1097280" indent="-18288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mn-lt"/>
          <a:ea typeface="+mn-ea"/>
          <a:cs typeface="+mn-cs"/>
        </a:defRPr>
      </a:lvl3pPr>
      <a:lvl4pPr marL="1508760" indent="-18288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mn-lt"/>
          <a:ea typeface="+mn-ea"/>
          <a:cs typeface="+mn-cs"/>
        </a:defRPr>
      </a:lvl4pPr>
      <a:lvl5pPr marL="1920240" indent="-182880" algn="l" defTabSz="914400" rtl="0" eaLnBrk="1" latinLnBrk="0" hangingPunct="1">
        <a:lnSpc>
          <a:spcPct val="110000"/>
        </a:lnSpc>
        <a:spcBef>
          <a:spcPts val="400"/>
        </a:spcBef>
        <a:buFont typeface="Arial" panose="020B0604020202020204" pitchFamily="34" charset="0"/>
        <a:buChar char="•"/>
        <a:defRPr sz="1200" b="0" i="0" kern="1200">
          <a:solidFill>
            <a:schemeClr val="tx1"/>
          </a:solidFill>
          <a:latin typeface="+mn-lt"/>
          <a:ea typeface="+mn-ea"/>
          <a:cs typeface="+mn-cs"/>
        </a:defRPr>
      </a:lvl5pPr>
      <a:lvl6pPr marL="2331720" indent="-182880" algn="l" defTabSz="914400" rtl="0" eaLnBrk="1" latinLnBrk="0" hangingPunct="1">
        <a:lnSpc>
          <a:spcPct val="110000"/>
        </a:lnSpc>
        <a:spcBef>
          <a:spcPts val="400"/>
        </a:spcBef>
        <a:buFont typeface="Arial" panose="020B0604020202020204" pitchFamily="34" charset="0"/>
        <a:buChar char="•"/>
        <a:defRPr sz="1200" b="0" i="0" kern="1200">
          <a:solidFill>
            <a:schemeClr val="tx1">
              <a:lumMod val="65000"/>
              <a:lumOff val="35000"/>
            </a:schemeClr>
          </a:solidFill>
          <a:latin typeface="+mn-lt"/>
          <a:ea typeface="+mn-ea"/>
          <a:cs typeface="+mn-cs"/>
        </a:defRPr>
      </a:lvl6pPr>
      <a:lvl7pPr marL="2743200" indent="-182880" algn="l" defTabSz="914400" rtl="0" eaLnBrk="1" latinLnBrk="0" hangingPunct="1">
        <a:lnSpc>
          <a:spcPct val="110000"/>
        </a:lnSpc>
        <a:spcBef>
          <a:spcPts val="400"/>
        </a:spcBef>
        <a:buFont typeface="Arial" panose="020B0604020202020204" pitchFamily="34" charset="0"/>
        <a:buChar char="•"/>
        <a:defRPr sz="1200" b="0" i="0" kern="1200">
          <a:solidFill>
            <a:schemeClr val="tx1">
              <a:lumMod val="65000"/>
              <a:lumOff val="35000"/>
            </a:schemeClr>
          </a:solidFill>
          <a:latin typeface="+mn-lt"/>
          <a:ea typeface="+mn-ea"/>
          <a:cs typeface="+mn-cs"/>
        </a:defRPr>
      </a:lvl7pPr>
      <a:lvl8pPr marL="3154680" indent="-182880" algn="l" defTabSz="914400" rtl="0" eaLnBrk="1" latinLnBrk="0" hangingPunct="1">
        <a:lnSpc>
          <a:spcPct val="110000"/>
        </a:lnSpc>
        <a:spcBef>
          <a:spcPts val="400"/>
        </a:spcBef>
        <a:buFont typeface="Arial" panose="020B0604020202020204" pitchFamily="34" charset="0"/>
        <a:buChar char="•"/>
        <a:defRPr sz="1200" b="0" i="0" kern="1200">
          <a:solidFill>
            <a:schemeClr val="tx1">
              <a:lumMod val="65000"/>
              <a:lumOff val="35000"/>
            </a:schemeClr>
          </a:solidFill>
          <a:latin typeface="+mn-lt"/>
          <a:ea typeface="+mn-ea"/>
          <a:cs typeface="+mn-cs"/>
        </a:defRPr>
      </a:lvl8pPr>
      <a:lvl9pPr marL="3566160" indent="-182880" algn="l" defTabSz="914400" rtl="0" eaLnBrk="1" latinLnBrk="0" hangingPunct="1">
        <a:lnSpc>
          <a:spcPct val="110000"/>
        </a:lnSpc>
        <a:spcBef>
          <a:spcPts val="400"/>
        </a:spcBef>
        <a:buFont typeface="Arial" panose="020B0604020202020204" pitchFamily="34" charset="0"/>
        <a:buChar char="•"/>
        <a:defRPr sz="1200" b="0" i="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320" userDrawn="1">
          <p15:clr>
            <a:srgbClr val="F26B43"/>
          </p15:clr>
        </p15:guide>
        <p15:guide id="3" pos="3840" userDrawn="1">
          <p15:clr>
            <a:srgbClr val="F26B43"/>
          </p15:clr>
        </p15:guide>
        <p15:guide id="4" pos="360" userDrawn="1">
          <p15:clr>
            <a:srgbClr val="F26B43"/>
          </p15:clr>
        </p15:guide>
        <p15:guide id="5" pos="3252" userDrawn="1">
          <p15:clr>
            <a:srgbClr val="F26B43"/>
          </p15:clr>
        </p15:guide>
        <p15:guide id="6" pos="4428" userDrawn="1">
          <p15:clr>
            <a:srgbClr val="F26B43"/>
          </p15:clr>
        </p15:guide>
        <p15:guide id="7" orient="horz" pos="3936" userDrawn="1">
          <p15:clr>
            <a:srgbClr val="F26B43"/>
          </p15:clr>
        </p15:guide>
        <p15:guide id="8" orient="horz" pos="252" userDrawn="1">
          <p15:clr>
            <a:srgbClr val="F26B43"/>
          </p15:clr>
        </p15:guide>
        <p15:guide id="9" pos="4716" userDrawn="1">
          <p15:clr>
            <a:srgbClr val="F26B43"/>
          </p15:clr>
        </p15:guide>
        <p15:guide id="10" pos="29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availity.com/Essentials-Portal-Registration/" TargetMode="Externa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hyperlink" Target="mailto:regence_credentialing@regence.com" TargetMode="External"/><Relationship Id="rId2" Type="http://schemas.openxmlformats.org/officeDocument/2006/relationships/hyperlink" Target="https://beonbrand.getbynder.com/m/437e6c7284ae0633/original/Practitioner-Credentialing-Application.pdf" TargetMode="External"/><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hyperlink" Target="https://www.regence.com/provider/contracting-credentialing/credentialing"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beonbrand.getbynder.com/m/4c4084f2d4165a8b/original/Hospital-Based-Practitioner-Information-Form.pdf" TargetMode="Externa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hyperlink" Target="https://forms.office.com/pages/responsepage.aspx?id=SSdk6dQZf0-034ArK3WoCRwv7KIvVxpGriFYR6ORyTVUQVIwUkZCVlU1SDRDNzM5VlVFSUVFQ0YxOC4u&amp;route=shorturl" TargetMode="Externa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hyperlink" Target="mailto:regence_credentialing@regence.com" TargetMode="External"/><Relationship Id="rId2" Type="http://schemas.openxmlformats.org/officeDocument/2006/relationships/hyperlink" Target="https://beonbrand.getbynder.com/m/12211565451cff23/original/Organizational-Credentialing-Application.pdf" TargetMode="External"/><Relationship Id="rId1" Type="http://schemas.openxmlformats.org/officeDocument/2006/relationships/slideLayout" Target="../slideLayouts/slideLayout29.xml"/><Relationship Id="rId4" Type="http://schemas.openxmlformats.org/officeDocument/2006/relationships/hyperlink" Target="https://www.regence.com/provider/contracting-credentialing/credential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regence.com/provider/library/policies-guidelines/medical-policy" TargetMode="Externa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hyperlink" Target="https://beonbrand.getbynder.com/m/723e09de4749a0ae/original/How-to-enroll-for-EFT.pdf" TargetMode="External"/><Relationship Id="rId1" Type="http://schemas.openxmlformats.org/officeDocument/2006/relationships/slideLayout" Target="../slideLayouts/slideLayout29.xml"/><Relationship Id="rId4" Type="http://schemas.openxmlformats.org/officeDocument/2006/relationships/image" Target="../media/image2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hyperlink" Target="https://www.regence.com/provider/why-regence" TargetMode="Externa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www.regence.com/provider/library/forms/provider-information-update-form" TargetMode="Externa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hyperlink" Target="https://apps.availity.com/web/onboarding/availity-fr-ui/#/login" TargetMode="External"/><Relationship Id="rId2" Type="http://schemas.openxmlformats.org/officeDocument/2006/relationships/hyperlink" Target="https://www.regence.com/provider/self-service-tool" TargetMode="External"/><Relationship Id="rId1" Type="http://schemas.openxmlformats.org/officeDocument/2006/relationships/slideLayout" Target="../slideLayouts/slideLayout29.xml"/><Relationship Id="rId4" Type="http://schemas.openxmlformats.org/officeDocument/2006/relationships/hyperlink" Target="https://www.regence.com/provider/contact-u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99077-7C7F-A51B-2AB5-2FE75FA9B555}"/>
              </a:ext>
            </a:extLst>
          </p:cNvPr>
          <p:cNvSpPr>
            <a:spLocks noGrp="1"/>
          </p:cNvSpPr>
          <p:nvPr>
            <p:ph type="ctrTitle"/>
          </p:nvPr>
        </p:nvSpPr>
        <p:spPr/>
        <p:txBody>
          <a:bodyPr/>
          <a:lstStyle/>
          <a:p>
            <a:r>
              <a:rPr lang="en-US"/>
              <a:t>Contracting and Credentialing: Tips and Tricks</a:t>
            </a:r>
          </a:p>
        </p:txBody>
      </p:sp>
      <p:sp>
        <p:nvSpPr>
          <p:cNvPr id="3" name="Subtitle 2">
            <a:extLst>
              <a:ext uri="{FF2B5EF4-FFF2-40B4-BE49-F238E27FC236}">
                <a16:creationId xmlns:a16="http://schemas.microsoft.com/office/drawing/2014/main" id="{822EF143-831A-A56A-CB94-F199CC2E8C8B}"/>
              </a:ext>
            </a:extLst>
          </p:cNvPr>
          <p:cNvSpPr>
            <a:spLocks noGrp="1"/>
          </p:cNvSpPr>
          <p:nvPr>
            <p:ph type="subTitle" idx="1"/>
          </p:nvPr>
        </p:nvSpPr>
        <p:spPr/>
        <p:txBody>
          <a:bodyPr/>
          <a:lstStyle/>
          <a:p>
            <a:r>
              <a:rPr lang="en-US"/>
              <a:t>Lisa Battrick &amp; Nichole Kelly, Provider Relations Executives</a:t>
            </a:r>
          </a:p>
          <a:p>
            <a:endParaRPr lang="en-US"/>
          </a:p>
        </p:txBody>
      </p:sp>
      <p:sp>
        <p:nvSpPr>
          <p:cNvPr id="4" name="Text Placeholder 3">
            <a:extLst>
              <a:ext uri="{FF2B5EF4-FFF2-40B4-BE49-F238E27FC236}">
                <a16:creationId xmlns:a16="http://schemas.microsoft.com/office/drawing/2014/main" id="{AC225CF0-7F22-5680-1741-5016ED4CDDD4}"/>
              </a:ext>
            </a:extLst>
          </p:cNvPr>
          <p:cNvSpPr>
            <a:spLocks noGrp="1"/>
          </p:cNvSpPr>
          <p:nvPr>
            <p:ph type="body" sz="quarter" idx="10"/>
          </p:nvPr>
        </p:nvSpPr>
        <p:spPr/>
        <p:txBody>
          <a:bodyPr/>
          <a:lstStyle/>
          <a:p>
            <a:r>
              <a:rPr lang="en-US"/>
              <a:t>May 6</a:t>
            </a:r>
            <a:r>
              <a:rPr lang="en-US" baseline="30000"/>
              <a:t>th</a:t>
            </a:r>
            <a:r>
              <a:rPr lang="en-US"/>
              <a:t> &amp; May 8</a:t>
            </a:r>
            <a:r>
              <a:rPr lang="en-US" baseline="30000"/>
              <a:t>th</a:t>
            </a:r>
            <a:r>
              <a:rPr lang="en-US"/>
              <a:t>, 2025</a:t>
            </a:r>
          </a:p>
          <a:p>
            <a:endParaRPr lang="en-US"/>
          </a:p>
        </p:txBody>
      </p:sp>
    </p:spTree>
    <p:extLst>
      <p:ext uri="{BB962C8B-B14F-4D97-AF65-F5344CB8AC3E}">
        <p14:creationId xmlns:p14="http://schemas.microsoft.com/office/powerpoint/2010/main" val="1485831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8DB8F-F8CC-39F1-A27B-17D7EB4CDB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2FA1DC-EB24-E302-0874-96C293E51A03}"/>
              </a:ext>
            </a:extLst>
          </p:cNvPr>
          <p:cNvSpPr>
            <a:spLocks noGrp="1"/>
          </p:cNvSpPr>
          <p:nvPr>
            <p:ph type="title"/>
          </p:nvPr>
        </p:nvSpPr>
        <p:spPr/>
        <p:txBody>
          <a:bodyPr/>
          <a:lstStyle/>
          <a:p>
            <a:r>
              <a:rPr lang="en-US">
                <a:latin typeface="Georgia Pro"/>
              </a:rPr>
              <a:t>Guide to contracting </a:t>
            </a:r>
          </a:p>
        </p:txBody>
      </p:sp>
      <p:sp>
        <p:nvSpPr>
          <p:cNvPr id="3" name="Content Placeholder 2">
            <a:extLst>
              <a:ext uri="{FF2B5EF4-FFF2-40B4-BE49-F238E27FC236}">
                <a16:creationId xmlns:a16="http://schemas.microsoft.com/office/drawing/2014/main" id="{63791638-C9DD-98D9-D342-48B1035FB794}"/>
              </a:ext>
            </a:extLst>
          </p:cNvPr>
          <p:cNvSpPr>
            <a:spLocks noGrp="1"/>
          </p:cNvSpPr>
          <p:nvPr>
            <p:ph idx="1"/>
          </p:nvPr>
        </p:nvSpPr>
        <p:spPr/>
        <p:txBody>
          <a:bodyPr vert="horz" lIns="0" tIns="0" rIns="0" bIns="0" rtlCol="0" anchor="t">
            <a:normAutofit/>
          </a:bodyPr>
          <a:lstStyle/>
          <a:p>
            <a:r>
              <a:rPr lang="en-US"/>
              <a:t>While your application is in process, sign up for Availity Essentials.</a:t>
            </a:r>
          </a:p>
          <a:p>
            <a:r>
              <a:rPr lang="en-US"/>
              <a:t>This portal houses several tools you will use as a contracted provider with Regence.</a:t>
            </a:r>
            <a:endParaRPr lang="en-US">
              <a:cs typeface="Arial"/>
            </a:endParaRPr>
          </a:p>
          <a:p>
            <a:r>
              <a:rPr lang="en-US"/>
              <a:t>You can register here: </a:t>
            </a:r>
            <a:r>
              <a:rPr lang="en-US">
                <a:hlinkClick r:id="rId2"/>
              </a:rPr>
              <a:t>Register</a:t>
            </a:r>
            <a:endParaRPr lang="en-US"/>
          </a:p>
          <a:p>
            <a:r>
              <a:rPr lang="en-US"/>
              <a:t>If you need help, please call Availity technical support line at 1(800) 282-4548.</a:t>
            </a:r>
            <a:endParaRPr lang="en-US">
              <a:cs typeface="Arial"/>
            </a:endParaRPr>
          </a:p>
          <a:p>
            <a:r>
              <a:rPr lang="en-US"/>
              <a:t>Availity Essentials has several tutorials to become familiar with their tools; find these at the Help &amp; Training link in the Availity Essentials portal menu.</a:t>
            </a:r>
            <a:endParaRPr lang="en-US">
              <a:cs typeface="Arial"/>
            </a:endParaRPr>
          </a:p>
          <a:p>
            <a:r>
              <a:rPr lang="en-US"/>
              <a:t>During this time, you’ll most likely only use the onboarding tracker tool.</a:t>
            </a:r>
            <a:endParaRPr lang="en-US">
              <a:cs typeface="Arial"/>
            </a:endParaRPr>
          </a:p>
        </p:txBody>
      </p:sp>
      <p:sp>
        <p:nvSpPr>
          <p:cNvPr id="4" name="Slide Number Placeholder 3">
            <a:extLst>
              <a:ext uri="{FF2B5EF4-FFF2-40B4-BE49-F238E27FC236}">
                <a16:creationId xmlns:a16="http://schemas.microsoft.com/office/drawing/2014/main" id="{2238FAF8-36EE-0908-6576-3C9A7AB11C2D}"/>
              </a:ext>
            </a:extLst>
          </p:cNvPr>
          <p:cNvSpPr>
            <a:spLocks noGrp="1"/>
          </p:cNvSpPr>
          <p:nvPr>
            <p:ph type="sldNum" sz="quarter" idx="12"/>
          </p:nvPr>
        </p:nvSpPr>
        <p:spPr/>
        <p:txBody>
          <a:bodyPr/>
          <a:lstStyle/>
          <a:p>
            <a:fld id="{6537EAB8-8ED8-D249-8396-3F7AA794C70A}" type="slidenum">
              <a:rPr lang="en-US" smtClean="0"/>
              <a:pPr/>
              <a:t>10</a:t>
            </a:fld>
            <a:endParaRPr lang="en-US"/>
          </a:p>
        </p:txBody>
      </p:sp>
      <p:sp>
        <p:nvSpPr>
          <p:cNvPr id="10" name="Text Placeholder 9">
            <a:extLst>
              <a:ext uri="{FF2B5EF4-FFF2-40B4-BE49-F238E27FC236}">
                <a16:creationId xmlns:a16="http://schemas.microsoft.com/office/drawing/2014/main" id="{7702D891-22CC-39D0-7B23-6599BD08FD7E}"/>
              </a:ext>
            </a:extLst>
          </p:cNvPr>
          <p:cNvSpPr>
            <a:spLocks noGrp="1"/>
          </p:cNvSpPr>
          <p:nvPr>
            <p:ph type="body" sz="quarter" idx="13"/>
          </p:nvPr>
        </p:nvSpPr>
        <p:spPr/>
        <p:txBody>
          <a:bodyPr vert="horz" lIns="0" tIns="0" rIns="0" bIns="0" rtlCol="0" anchor="t">
            <a:noAutofit/>
          </a:bodyPr>
          <a:lstStyle/>
          <a:p>
            <a:r>
              <a:rPr lang="en-US"/>
              <a:t>Register for the Availity Essentials </a:t>
            </a:r>
          </a:p>
        </p:txBody>
      </p:sp>
    </p:spTree>
    <p:extLst>
      <p:ext uri="{BB962C8B-B14F-4D97-AF65-F5344CB8AC3E}">
        <p14:creationId xmlns:p14="http://schemas.microsoft.com/office/powerpoint/2010/main" val="1348181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4AA01-EE9D-9413-158E-70CB50730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6918A-A6A0-950F-984F-73EEAC61B6E2}"/>
              </a:ext>
            </a:extLst>
          </p:cNvPr>
          <p:cNvSpPr>
            <a:spLocks noGrp="1"/>
          </p:cNvSpPr>
          <p:nvPr>
            <p:ph type="title"/>
          </p:nvPr>
        </p:nvSpPr>
        <p:spPr/>
        <p:txBody>
          <a:bodyPr/>
          <a:lstStyle/>
          <a:p>
            <a:r>
              <a:rPr lang="en-US">
                <a:latin typeface="Georgia Pro"/>
              </a:rPr>
              <a:t>Guide to contracting </a:t>
            </a:r>
          </a:p>
        </p:txBody>
      </p:sp>
      <p:sp>
        <p:nvSpPr>
          <p:cNvPr id="3" name="Content Placeholder 2">
            <a:extLst>
              <a:ext uri="{FF2B5EF4-FFF2-40B4-BE49-F238E27FC236}">
                <a16:creationId xmlns:a16="http://schemas.microsoft.com/office/drawing/2014/main" id="{E8693666-F614-123B-C475-8429084A6C85}"/>
              </a:ext>
            </a:extLst>
          </p:cNvPr>
          <p:cNvSpPr>
            <a:spLocks noGrp="1"/>
          </p:cNvSpPr>
          <p:nvPr>
            <p:ph idx="1"/>
          </p:nvPr>
        </p:nvSpPr>
        <p:spPr/>
        <p:txBody>
          <a:bodyPr vert="horz" lIns="0" tIns="0" rIns="0" bIns="0" rtlCol="0" anchor="t">
            <a:normAutofit/>
          </a:bodyPr>
          <a:lstStyle/>
          <a:p>
            <a:r>
              <a:rPr lang="en-US"/>
              <a:t>All providers are required to receive payment for claims submitted to us via electronic funds transfer (EFT).</a:t>
            </a:r>
          </a:p>
          <a:p>
            <a:r>
              <a:rPr lang="en-US"/>
              <a:t>If you did not send in your CP 575 or 147C letter with your application, please fax it to 888-335-3002.</a:t>
            </a:r>
            <a:endParaRPr lang="en-US">
              <a:cs typeface="Arial"/>
            </a:endParaRPr>
          </a:p>
          <a:p>
            <a:pPr lvl="1"/>
            <a:r>
              <a:rPr lang="en-US"/>
              <a:t>Groups who have existing contracts with Regence will not have to complete this step</a:t>
            </a:r>
          </a:p>
          <a:p>
            <a:pPr marL="457200" lvl="1" indent="0">
              <a:buNone/>
            </a:pPr>
            <a:endParaRPr lang="en-US" b="1"/>
          </a:p>
          <a:p>
            <a:pPr marL="0" indent="0">
              <a:buNone/>
            </a:pPr>
            <a:r>
              <a:rPr lang="en-US" b="1"/>
              <a:t>NOTE: </a:t>
            </a:r>
            <a:r>
              <a:rPr lang="en-US"/>
              <a:t>If both steps with Availity and EFT are not completed for providers joining new groups, the providers credentialing application will be closed out.</a:t>
            </a:r>
            <a:endParaRPr lang="en-US">
              <a:cs typeface="Arial"/>
            </a:endParaRPr>
          </a:p>
        </p:txBody>
      </p:sp>
      <p:sp>
        <p:nvSpPr>
          <p:cNvPr id="4" name="Slide Number Placeholder 3">
            <a:extLst>
              <a:ext uri="{FF2B5EF4-FFF2-40B4-BE49-F238E27FC236}">
                <a16:creationId xmlns:a16="http://schemas.microsoft.com/office/drawing/2014/main" id="{11D9CE04-EF9D-8B9C-2B8A-AB14A743D54A}"/>
              </a:ext>
            </a:extLst>
          </p:cNvPr>
          <p:cNvSpPr>
            <a:spLocks noGrp="1"/>
          </p:cNvSpPr>
          <p:nvPr>
            <p:ph type="sldNum" sz="quarter" idx="12"/>
          </p:nvPr>
        </p:nvSpPr>
        <p:spPr/>
        <p:txBody>
          <a:bodyPr/>
          <a:lstStyle/>
          <a:p>
            <a:fld id="{6537EAB8-8ED8-D249-8396-3F7AA794C70A}" type="slidenum">
              <a:rPr lang="en-US" smtClean="0"/>
              <a:pPr/>
              <a:t>11</a:t>
            </a:fld>
            <a:endParaRPr lang="en-US"/>
          </a:p>
        </p:txBody>
      </p:sp>
      <p:sp>
        <p:nvSpPr>
          <p:cNvPr id="10" name="Text Placeholder 9">
            <a:extLst>
              <a:ext uri="{FF2B5EF4-FFF2-40B4-BE49-F238E27FC236}">
                <a16:creationId xmlns:a16="http://schemas.microsoft.com/office/drawing/2014/main" id="{38786D72-5C5F-BAA6-945B-6D55BF3045FE}"/>
              </a:ext>
            </a:extLst>
          </p:cNvPr>
          <p:cNvSpPr>
            <a:spLocks noGrp="1"/>
          </p:cNvSpPr>
          <p:nvPr>
            <p:ph type="body" sz="quarter" idx="13"/>
          </p:nvPr>
        </p:nvSpPr>
        <p:spPr/>
        <p:txBody>
          <a:bodyPr/>
          <a:lstStyle/>
          <a:p>
            <a:r>
              <a:rPr lang="en-US"/>
              <a:t>Enroll for EFT and submit your CP 575 or 147C letter</a:t>
            </a:r>
          </a:p>
        </p:txBody>
      </p:sp>
    </p:spTree>
    <p:extLst>
      <p:ext uri="{BB962C8B-B14F-4D97-AF65-F5344CB8AC3E}">
        <p14:creationId xmlns:p14="http://schemas.microsoft.com/office/powerpoint/2010/main" val="3836815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1D870-A808-5460-D3E8-5896BEB493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E5AA74-D8A8-276C-2A62-E881EB79F57A}"/>
              </a:ext>
            </a:extLst>
          </p:cNvPr>
          <p:cNvSpPr>
            <a:spLocks noGrp="1"/>
          </p:cNvSpPr>
          <p:nvPr>
            <p:ph type="title"/>
          </p:nvPr>
        </p:nvSpPr>
        <p:spPr/>
        <p:txBody>
          <a:bodyPr/>
          <a:lstStyle/>
          <a:p>
            <a:r>
              <a:rPr lang="en-US">
                <a:latin typeface="Georgia Pro"/>
              </a:rPr>
              <a:t>Guide to contracting </a:t>
            </a:r>
          </a:p>
        </p:txBody>
      </p:sp>
      <p:sp>
        <p:nvSpPr>
          <p:cNvPr id="3" name="Content Placeholder 2">
            <a:extLst>
              <a:ext uri="{FF2B5EF4-FFF2-40B4-BE49-F238E27FC236}">
                <a16:creationId xmlns:a16="http://schemas.microsoft.com/office/drawing/2014/main" id="{DCAA4270-499C-2C0C-BDF4-D155766F5050}"/>
              </a:ext>
            </a:extLst>
          </p:cNvPr>
          <p:cNvSpPr>
            <a:spLocks noGrp="1"/>
          </p:cNvSpPr>
          <p:nvPr>
            <p:ph idx="1"/>
          </p:nvPr>
        </p:nvSpPr>
        <p:spPr/>
        <p:txBody>
          <a:bodyPr vert="horz" lIns="0" tIns="0" rIns="0" bIns="0" rtlCol="0" anchor="t">
            <a:normAutofit/>
          </a:bodyPr>
          <a:lstStyle/>
          <a:p>
            <a:r>
              <a:rPr lang="en-US"/>
              <a:t>This is the last step and a critical one that often gets overlooked.</a:t>
            </a:r>
            <a:endParaRPr lang="en-US">
              <a:cs typeface="Arial"/>
            </a:endParaRPr>
          </a:p>
          <a:p>
            <a:r>
              <a:rPr lang="en-US"/>
              <a:t>Within 30 days of the provider’s credentialing approval, the authorized party will be notified via email that documents are ready for review and signature via DocuSign.</a:t>
            </a:r>
            <a:endParaRPr lang="en-US">
              <a:cs typeface="Arial"/>
            </a:endParaRPr>
          </a:p>
          <a:p>
            <a:r>
              <a:rPr lang="en-US"/>
              <a:t>Please have that party add </a:t>
            </a:r>
            <a:r>
              <a:rPr lang="en-US" b="1"/>
              <a:t>@DocuSign.net </a:t>
            </a:r>
            <a:r>
              <a:rPr lang="en-US"/>
              <a:t>to their address book to avoid filtering by anti-spam software</a:t>
            </a:r>
            <a:endParaRPr lang="en-US">
              <a:cs typeface="Arial"/>
            </a:endParaRPr>
          </a:p>
          <a:p>
            <a:r>
              <a:rPr lang="en-US"/>
              <a:t>Documents must be signed by an authorized officer; documents cannot be signed with the clinic name</a:t>
            </a:r>
            <a:endParaRPr lang="en-US">
              <a:cs typeface="Arial"/>
            </a:endParaRPr>
          </a:p>
          <a:p>
            <a:pPr marL="0" indent="0">
              <a:buNone/>
            </a:pPr>
            <a:endParaRPr lang="en-US"/>
          </a:p>
          <a:p>
            <a:pPr marL="457200" lvl="1" indent="0">
              <a:buNone/>
            </a:pPr>
            <a:r>
              <a:rPr lang="en-US" b="1"/>
              <a:t>NOTE: </a:t>
            </a:r>
            <a:r>
              <a:rPr lang="en-US"/>
              <a:t>If you are joining a group with a contracted tax ID number, you will not have to sign agreement documents.</a:t>
            </a:r>
            <a:endParaRPr lang="en-US">
              <a:cs typeface="Arial"/>
            </a:endParaRPr>
          </a:p>
        </p:txBody>
      </p:sp>
      <p:sp>
        <p:nvSpPr>
          <p:cNvPr id="4" name="Slide Number Placeholder 3">
            <a:extLst>
              <a:ext uri="{FF2B5EF4-FFF2-40B4-BE49-F238E27FC236}">
                <a16:creationId xmlns:a16="http://schemas.microsoft.com/office/drawing/2014/main" id="{38F94D44-0204-2AB4-88C4-B59455F68A40}"/>
              </a:ext>
            </a:extLst>
          </p:cNvPr>
          <p:cNvSpPr>
            <a:spLocks noGrp="1"/>
          </p:cNvSpPr>
          <p:nvPr>
            <p:ph type="sldNum" sz="quarter" idx="12"/>
          </p:nvPr>
        </p:nvSpPr>
        <p:spPr/>
        <p:txBody>
          <a:bodyPr/>
          <a:lstStyle/>
          <a:p>
            <a:fld id="{6537EAB8-8ED8-D249-8396-3F7AA794C70A}" type="slidenum">
              <a:rPr lang="en-US" smtClean="0"/>
              <a:pPr/>
              <a:t>12</a:t>
            </a:fld>
            <a:endParaRPr lang="en-US"/>
          </a:p>
        </p:txBody>
      </p:sp>
      <p:sp>
        <p:nvSpPr>
          <p:cNvPr id="10" name="Text Placeholder 9">
            <a:extLst>
              <a:ext uri="{FF2B5EF4-FFF2-40B4-BE49-F238E27FC236}">
                <a16:creationId xmlns:a16="http://schemas.microsoft.com/office/drawing/2014/main" id="{9D5F8D40-6381-7C29-25FF-5CD33BFA6303}"/>
              </a:ext>
            </a:extLst>
          </p:cNvPr>
          <p:cNvSpPr>
            <a:spLocks noGrp="1"/>
          </p:cNvSpPr>
          <p:nvPr>
            <p:ph type="body" sz="quarter" idx="13"/>
          </p:nvPr>
        </p:nvSpPr>
        <p:spPr/>
        <p:txBody>
          <a:bodyPr/>
          <a:lstStyle/>
          <a:p>
            <a:r>
              <a:rPr lang="en-US"/>
              <a:t>Review and sign your agreement</a:t>
            </a:r>
          </a:p>
        </p:txBody>
      </p:sp>
    </p:spTree>
    <p:extLst>
      <p:ext uri="{BB962C8B-B14F-4D97-AF65-F5344CB8AC3E}">
        <p14:creationId xmlns:p14="http://schemas.microsoft.com/office/powerpoint/2010/main" val="3305751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32942-F7B9-72C7-9025-92DE03086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C8870-63E0-598F-3DE3-E78B9B72CC5F}"/>
              </a:ext>
            </a:extLst>
          </p:cNvPr>
          <p:cNvSpPr>
            <a:spLocks noGrp="1"/>
          </p:cNvSpPr>
          <p:nvPr>
            <p:ph type="title"/>
          </p:nvPr>
        </p:nvSpPr>
        <p:spPr>
          <a:xfrm>
            <a:off x="896620" y="1596697"/>
            <a:ext cx="8680450" cy="2852737"/>
          </a:xfrm>
        </p:spPr>
        <p:txBody>
          <a:bodyPr/>
          <a:lstStyle/>
          <a:p>
            <a:r>
              <a:rPr lang="en-US">
                <a:latin typeface="Georgia Pro"/>
              </a:rPr>
              <a:t>Credentialing simplification</a:t>
            </a:r>
            <a:endParaRPr lang="en-US"/>
          </a:p>
        </p:txBody>
      </p:sp>
      <p:sp>
        <p:nvSpPr>
          <p:cNvPr id="3" name="Text Placeholder 2">
            <a:extLst>
              <a:ext uri="{FF2B5EF4-FFF2-40B4-BE49-F238E27FC236}">
                <a16:creationId xmlns:a16="http://schemas.microsoft.com/office/drawing/2014/main" id="{3D7B5E45-1B62-162B-C3B1-FDF808892203}"/>
              </a:ext>
            </a:extLst>
          </p:cNvPr>
          <p:cNvSpPr>
            <a:spLocks noGrp="1"/>
          </p:cNvSpPr>
          <p:nvPr>
            <p:ph type="body" idx="1"/>
          </p:nvPr>
        </p:nvSpPr>
        <p:spPr/>
        <p:txBody>
          <a:bodyPr/>
          <a:lstStyle/>
          <a:p>
            <a:r>
              <a:rPr lang="en-US"/>
              <a:t>To credential or not to credential, that is the question</a:t>
            </a:r>
          </a:p>
        </p:txBody>
      </p:sp>
      <p:sp>
        <p:nvSpPr>
          <p:cNvPr id="4" name="Slide Number Placeholder 3">
            <a:extLst>
              <a:ext uri="{FF2B5EF4-FFF2-40B4-BE49-F238E27FC236}">
                <a16:creationId xmlns:a16="http://schemas.microsoft.com/office/drawing/2014/main" id="{44A11161-E62B-EB06-6FB2-5497ADA88EBE}"/>
              </a:ext>
            </a:extLst>
          </p:cNvPr>
          <p:cNvSpPr>
            <a:spLocks noGrp="1"/>
          </p:cNvSpPr>
          <p:nvPr>
            <p:ph type="sldNum" sz="quarter" idx="12"/>
          </p:nvPr>
        </p:nvSpPr>
        <p:spPr/>
        <p:txBody>
          <a:bodyPr/>
          <a:lstStyle/>
          <a:p>
            <a:fld id="{6537EAB8-8ED8-D249-8396-3F7AA794C70A}" type="slidenum">
              <a:rPr lang="en-US" smtClean="0"/>
              <a:pPr/>
              <a:t>13</a:t>
            </a:fld>
            <a:endParaRPr lang="en-US"/>
          </a:p>
        </p:txBody>
      </p:sp>
    </p:spTree>
    <p:extLst>
      <p:ext uri="{BB962C8B-B14F-4D97-AF65-F5344CB8AC3E}">
        <p14:creationId xmlns:p14="http://schemas.microsoft.com/office/powerpoint/2010/main" val="28403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DBB0C-2738-0E96-B586-677E281FDF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F7FE3-D2A3-E4E0-C18B-952F5431CBF6}"/>
              </a:ext>
            </a:extLst>
          </p:cNvPr>
          <p:cNvSpPr>
            <a:spLocks noGrp="1"/>
          </p:cNvSpPr>
          <p:nvPr>
            <p:ph type="title"/>
          </p:nvPr>
        </p:nvSpPr>
        <p:spPr/>
        <p:txBody>
          <a:bodyPr/>
          <a:lstStyle/>
          <a:p>
            <a:r>
              <a:rPr lang="en-US"/>
              <a:t>Credentialing doesn’t have to be complicated</a:t>
            </a:r>
          </a:p>
        </p:txBody>
      </p:sp>
      <p:sp>
        <p:nvSpPr>
          <p:cNvPr id="4" name="Slide Number Placeholder 3">
            <a:extLst>
              <a:ext uri="{FF2B5EF4-FFF2-40B4-BE49-F238E27FC236}">
                <a16:creationId xmlns:a16="http://schemas.microsoft.com/office/drawing/2014/main" id="{180312C0-E3A6-77E5-9CA1-90B56C6468A4}"/>
              </a:ext>
            </a:extLst>
          </p:cNvPr>
          <p:cNvSpPr>
            <a:spLocks noGrp="1"/>
          </p:cNvSpPr>
          <p:nvPr>
            <p:ph type="sldNum" sz="quarter" idx="12"/>
          </p:nvPr>
        </p:nvSpPr>
        <p:spPr/>
        <p:txBody>
          <a:bodyPr/>
          <a:lstStyle/>
          <a:p>
            <a:fld id="{6537EAB8-8ED8-D249-8396-3F7AA794C70A}" type="slidenum">
              <a:rPr lang="en-US" smtClean="0"/>
              <a:pPr/>
              <a:t>14</a:t>
            </a:fld>
            <a:endParaRPr lang="en-US"/>
          </a:p>
        </p:txBody>
      </p:sp>
      <p:sp>
        <p:nvSpPr>
          <p:cNvPr id="10" name="Text Placeholder 9">
            <a:extLst>
              <a:ext uri="{FF2B5EF4-FFF2-40B4-BE49-F238E27FC236}">
                <a16:creationId xmlns:a16="http://schemas.microsoft.com/office/drawing/2014/main" id="{3F00BC02-A7D2-1B04-8E07-DBF3C7505CC1}"/>
              </a:ext>
            </a:extLst>
          </p:cNvPr>
          <p:cNvSpPr>
            <a:spLocks noGrp="1"/>
          </p:cNvSpPr>
          <p:nvPr>
            <p:ph type="body" sz="quarter" idx="13"/>
          </p:nvPr>
        </p:nvSpPr>
        <p:spPr/>
        <p:txBody>
          <a:bodyPr/>
          <a:lstStyle/>
          <a:p>
            <a:r>
              <a:rPr lang="en-US"/>
              <a:t>Find help on </a:t>
            </a:r>
            <a:r>
              <a:rPr lang="en-US" b="1"/>
              <a:t>regence.com</a:t>
            </a:r>
          </a:p>
        </p:txBody>
      </p:sp>
      <p:pic>
        <p:nvPicPr>
          <p:cNvPr id="9" name="Picture 8">
            <a:extLst>
              <a:ext uri="{FF2B5EF4-FFF2-40B4-BE49-F238E27FC236}">
                <a16:creationId xmlns:a16="http://schemas.microsoft.com/office/drawing/2014/main" id="{D1EB3CF8-B1CE-1246-37A3-AEE33B5D3A64}"/>
              </a:ext>
            </a:extLst>
          </p:cNvPr>
          <p:cNvPicPr>
            <a:picLocks noChangeAspect="1"/>
          </p:cNvPicPr>
          <p:nvPr/>
        </p:nvPicPr>
        <p:blipFill>
          <a:blip r:embed="rId2"/>
          <a:stretch>
            <a:fillRect/>
          </a:stretch>
        </p:blipFill>
        <p:spPr>
          <a:xfrm>
            <a:off x="285750" y="1620402"/>
            <a:ext cx="11620500" cy="3447639"/>
          </a:xfrm>
          <a:prstGeom prst="rect">
            <a:avLst/>
          </a:prstGeom>
        </p:spPr>
      </p:pic>
    </p:spTree>
    <p:extLst>
      <p:ext uri="{BB962C8B-B14F-4D97-AF65-F5344CB8AC3E}">
        <p14:creationId xmlns:p14="http://schemas.microsoft.com/office/powerpoint/2010/main" val="1931669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82C97-DCD6-CA3D-7774-175288165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AC3809-F121-E8A4-5024-1B44964DBE5C}"/>
              </a:ext>
            </a:extLst>
          </p:cNvPr>
          <p:cNvSpPr>
            <a:spLocks noGrp="1"/>
          </p:cNvSpPr>
          <p:nvPr>
            <p:ph type="title"/>
          </p:nvPr>
        </p:nvSpPr>
        <p:spPr/>
        <p:txBody>
          <a:bodyPr/>
          <a:lstStyle/>
          <a:p>
            <a:r>
              <a:rPr lang="en-US"/>
              <a:t>Credentialing doesn’t have to be complicated</a:t>
            </a:r>
          </a:p>
        </p:txBody>
      </p:sp>
      <p:sp>
        <p:nvSpPr>
          <p:cNvPr id="4" name="Slide Number Placeholder 3">
            <a:extLst>
              <a:ext uri="{FF2B5EF4-FFF2-40B4-BE49-F238E27FC236}">
                <a16:creationId xmlns:a16="http://schemas.microsoft.com/office/drawing/2014/main" id="{208FC8B0-01F1-5366-F60D-C8D17B685BA0}"/>
              </a:ext>
            </a:extLst>
          </p:cNvPr>
          <p:cNvSpPr>
            <a:spLocks noGrp="1"/>
          </p:cNvSpPr>
          <p:nvPr>
            <p:ph type="sldNum" sz="quarter" idx="12"/>
          </p:nvPr>
        </p:nvSpPr>
        <p:spPr/>
        <p:txBody>
          <a:bodyPr/>
          <a:lstStyle/>
          <a:p>
            <a:fld id="{6537EAB8-8ED8-D249-8396-3F7AA794C70A}" type="slidenum">
              <a:rPr lang="en-US" smtClean="0"/>
              <a:pPr/>
              <a:t>15</a:t>
            </a:fld>
            <a:endParaRPr lang="en-US"/>
          </a:p>
        </p:txBody>
      </p:sp>
      <p:sp>
        <p:nvSpPr>
          <p:cNvPr id="10" name="Text Placeholder 9">
            <a:extLst>
              <a:ext uri="{FF2B5EF4-FFF2-40B4-BE49-F238E27FC236}">
                <a16:creationId xmlns:a16="http://schemas.microsoft.com/office/drawing/2014/main" id="{6668F664-919E-9D29-7226-43BAE9F307D1}"/>
              </a:ext>
            </a:extLst>
          </p:cNvPr>
          <p:cNvSpPr>
            <a:spLocks noGrp="1"/>
          </p:cNvSpPr>
          <p:nvPr>
            <p:ph type="body" sz="quarter" idx="13"/>
          </p:nvPr>
        </p:nvSpPr>
        <p:spPr/>
        <p:txBody>
          <a:bodyPr/>
          <a:lstStyle/>
          <a:p>
            <a:r>
              <a:rPr lang="en-US"/>
              <a:t>Find help on </a:t>
            </a:r>
            <a:r>
              <a:rPr lang="en-US" b="1"/>
              <a:t>regence.com</a:t>
            </a:r>
          </a:p>
        </p:txBody>
      </p:sp>
      <p:pic>
        <p:nvPicPr>
          <p:cNvPr id="5" name="Picture 4">
            <a:extLst>
              <a:ext uri="{FF2B5EF4-FFF2-40B4-BE49-F238E27FC236}">
                <a16:creationId xmlns:a16="http://schemas.microsoft.com/office/drawing/2014/main" id="{DB31E12B-B63F-F863-9FE5-423E7D8053AF}"/>
              </a:ext>
            </a:extLst>
          </p:cNvPr>
          <p:cNvPicPr>
            <a:picLocks noChangeAspect="1"/>
          </p:cNvPicPr>
          <p:nvPr/>
        </p:nvPicPr>
        <p:blipFill>
          <a:blip r:embed="rId2"/>
          <a:stretch>
            <a:fillRect/>
          </a:stretch>
        </p:blipFill>
        <p:spPr>
          <a:xfrm>
            <a:off x="484414" y="1397922"/>
            <a:ext cx="11223171" cy="4525874"/>
          </a:xfrm>
          <a:prstGeom prst="rect">
            <a:avLst/>
          </a:prstGeom>
        </p:spPr>
      </p:pic>
    </p:spTree>
    <p:extLst>
      <p:ext uri="{BB962C8B-B14F-4D97-AF65-F5344CB8AC3E}">
        <p14:creationId xmlns:p14="http://schemas.microsoft.com/office/powerpoint/2010/main" val="1246631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44219-F475-F1E1-ECFD-454906F30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66F1DE-C48E-CEF9-A401-E7BAD557BF4F}"/>
              </a:ext>
            </a:extLst>
          </p:cNvPr>
          <p:cNvSpPr>
            <a:spLocks noGrp="1"/>
          </p:cNvSpPr>
          <p:nvPr>
            <p:ph type="title"/>
          </p:nvPr>
        </p:nvSpPr>
        <p:spPr/>
        <p:txBody>
          <a:bodyPr/>
          <a:lstStyle/>
          <a:p>
            <a:r>
              <a:rPr lang="en-US"/>
              <a:t>Initial credentialing</a:t>
            </a:r>
          </a:p>
        </p:txBody>
      </p:sp>
      <p:sp>
        <p:nvSpPr>
          <p:cNvPr id="3" name="Content Placeholder 2">
            <a:extLst>
              <a:ext uri="{FF2B5EF4-FFF2-40B4-BE49-F238E27FC236}">
                <a16:creationId xmlns:a16="http://schemas.microsoft.com/office/drawing/2014/main" id="{27F05869-E806-4CC8-D4AB-561074CCA9C7}"/>
              </a:ext>
            </a:extLst>
          </p:cNvPr>
          <p:cNvSpPr>
            <a:spLocks noGrp="1"/>
          </p:cNvSpPr>
          <p:nvPr>
            <p:ph idx="1"/>
          </p:nvPr>
        </p:nvSpPr>
        <p:spPr/>
        <p:txBody>
          <a:bodyPr vert="horz" lIns="0" tIns="0" rIns="0" bIns="0" rtlCol="0" anchor="t">
            <a:normAutofit/>
          </a:bodyPr>
          <a:lstStyle/>
          <a:p>
            <a:r>
              <a:rPr lang="en-US"/>
              <a:t>Physicians and other health care professionals will complete the </a:t>
            </a:r>
            <a:r>
              <a:rPr lang="en-US">
                <a:hlinkClick r:id="rId2"/>
              </a:rPr>
              <a:t>Practitioner Credentialing Application (PDF) </a:t>
            </a:r>
            <a:r>
              <a:rPr lang="en-US"/>
              <a:t>and return it along with required documents noted on the application. Submit your 147C or CP 575 by </a:t>
            </a:r>
            <a:r>
              <a:rPr lang="en-US">
                <a:hlinkClick r:id="rId3"/>
              </a:rPr>
              <a:t>email</a:t>
            </a:r>
            <a:r>
              <a:rPr lang="en-US"/>
              <a:t> or fax to 1(888) 335-3002.</a:t>
            </a:r>
          </a:p>
          <a:p>
            <a:r>
              <a:rPr lang="en-US"/>
              <a:t>The Credentialing email is </a:t>
            </a:r>
            <a:r>
              <a:rPr lang="en-US" b="1"/>
              <a:t>only to be used</a:t>
            </a:r>
            <a:r>
              <a:rPr lang="en-US"/>
              <a:t> for the submission of initial credentialing or recredentialing applications.</a:t>
            </a:r>
            <a:endParaRPr lang="en-US">
              <a:cs typeface="Arial"/>
            </a:endParaRPr>
          </a:p>
          <a:p>
            <a:r>
              <a:rPr lang="en-US"/>
              <a:t>This can be found </a:t>
            </a:r>
            <a:r>
              <a:rPr lang="en-US">
                <a:hlinkClick r:id="rId4"/>
              </a:rPr>
              <a:t>on our provider website</a:t>
            </a:r>
            <a:r>
              <a:rPr lang="en-US"/>
              <a:t>.</a:t>
            </a:r>
            <a:endParaRPr lang="en-US">
              <a:cs typeface="Arial"/>
            </a:endParaRPr>
          </a:p>
        </p:txBody>
      </p:sp>
      <p:sp>
        <p:nvSpPr>
          <p:cNvPr id="4" name="Slide Number Placeholder 3">
            <a:extLst>
              <a:ext uri="{FF2B5EF4-FFF2-40B4-BE49-F238E27FC236}">
                <a16:creationId xmlns:a16="http://schemas.microsoft.com/office/drawing/2014/main" id="{88B34189-4D1B-F103-8615-17BA7E651CE4}"/>
              </a:ext>
            </a:extLst>
          </p:cNvPr>
          <p:cNvSpPr>
            <a:spLocks noGrp="1"/>
          </p:cNvSpPr>
          <p:nvPr>
            <p:ph type="sldNum" sz="quarter" idx="12"/>
          </p:nvPr>
        </p:nvSpPr>
        <p:spPr/>
        <p:txBody>
          <a:bodyPr/>
          <a:lstStyle/>
          <a:p>
            <a:fld id="{6537EAB8-8ED8-D249-8396-3F7AA794C70A}" type="slidenum">
              <a:rPr lang="en-US" smtClean="0"/>
              <a:pPr/>
              <a:t>16</a:t>
            </a:fld>
            <a:endParaRPr lang="en-US"/>
          </a:p>
        </p:txBody>
      </p:sp>
      <p:sp>
        <p:nvSpPr>
          <p:cNvPr id="10" name="Text Placeholder 9">
            <a:extLst>
              <a:ext uri="{FF2B5EF4-FFF2-40B4-BE49-F238E27FC236}">
                <a16:creationId xmlns:a16="http://schemas.microsoft.com/office/drawing/2014/main" id="{DCCFB8AE-B39F-441A-1B92-3A117AE9ABE7}"/>
              </a:ext>
            </a:extLst>
          </p:cNvPr>
          <p:cNvSpPr>
            <a:spLocks noGrp="1"/>
          </p:cNvSpPr>
          <p:nvPr>
            <p:ph type="body" sz="quarter" idx="13"/>
          </p:nvPr>
        </p:nvSpPr>
        <p:spPr/>
        <p:txBody>
          <a:bodyPr/>
          <a:lstStyle/>
          <a:p>
            <a:r>
              <a:rPr lang="en-US"/>
              <a:t>If you are coming in new, this information is for you</a:t>
            </a:r>
          </a:p>
        </p:txBody>
      </p:sp>
      <p:pic>
        <p:nvPicPr>
          <p:cNvPr id="6" name="Picture 5">
            <a:extLst>
              <a:ext uri="{FF2B5EF4-FFF2-40B4-BE49-F238E27FC236}">
                <a16:creationId xmlns:a16="http://schemas.microsoft.com/office/drawing/2014/main" id="{3FDAAF79-1BED-EB01-6B05-87E3DE875D4D}"/>
              </a:ext>
            </a:extLst>
          </p:cNvPr>
          <p:cNvPicPr>
            <a:picLocks noChangeAspect="1"/>
          </p:cNvPicPr>
          <p:nvPr/>
        </p:nvPicPr>
        <p:blipFill>
          <a:blip r:embed="rId5"/>
          <a:stretch>
            <a:fillRect/>
          </a:stretch>
        </p:blipFill>
        <p:spPr>
          <a:xfrm>
            <a:off x="1264898" y="3747385"/>
            <a:ext cx="10130038" cy="2496840"/>
          </a:xfrm>
          <a:prstGeom prst="rect">
            <a:avLst/>
          </a:prstGeom>
        </p:spPr>
      </p:pic>
    </p:spTree>
    <p:extLst>
      <p:ext uri="{BB962C8B-B14F-4D97-AF65-F5344CB8AC3E}">
        <p14:creationId xmlns:p14="http://schemas.microsoft.com/office/powerpoint/2010/main" val="3585073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5837D-F3A7-DFED-28DC-681BB60522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C44C5-28BD-7F69-72AD-BDD05AF6089C}"/>
              </a:ext>
            </a:extLst>
          </p:cNvPr>
          <p:cNvSpPr>
            <a:spLocks noGrp="1"/>
          </p:cNvSpPr>
          <p:nvPr>
            <p:ph type="title"/>
          </p:nvPr>
        </p:nvSpPr>
        <p:spPr/>
        <p:txBody>
          <a:bodyPr/>
          <a:lstStyle/>
          <a:p>
            <a:r>
              <a:rPr lang="en-US"/>
              <a:t>Initial credentialing</a:t>
            </a:r>
          </a:p>
        </p:txBody>
      </p:sp>
      <p:sp>
        <p:nvSpPr>
          <p:cNvPr id="3" name="Content Placeholder 2">
            <a:extLst>
              <a:ext uri="{FF2B5EF4-FFF2-40B4-BE49-F238E27FC236}">
                <a16:creationId xmlns:a16="http://schemas.microsoft.com/office/drawing/2014/main" id="{42115FDC-389D-5F82-F9BE-70C7B7ADBBAA}"/>
              </a:ext>
            </a:extLst>
          </p:cNvPr>
          <p:cNvSpPr>
            <a:spLocks noGrp="1"/>
          </p:cNvSpPr>
          <p:nvPr>
            <p:ph idx="1"/>
          </p:nvPr>
        </p:nvSpPr>
        <p:spPr/>
        <p:txBody>
          <a:bodyPr vert="horz" lIns="0" tIns="0" rIns="0" bIns="0" rtlCol="0" anchor="t">
            <a:normAutofit/>
          </a:bodyPr>
          <a:lstStyle/>
          <a:p>
            <a:r>
              <a:rPr lang="en-US"/>
              <a:t>If a practitioner practices exclusively within a hospital, inpatient or free-standing facility setting, complete the </a:t>
            </a:r>
            <a:r>
              <a:rPr lang="en-US">
                <a:hlinkClick r:id="rId2"/>
              </a:rPr>
              <a:t>Hospital and Free-Standing Facility Based Practitioner Information Form (PDF) </a:t>
            </a:r>
            <a:r>
              <a:rPr lang="en-US"/>
              <a:t>and fax to 1(888) 289-1313.</a:t>
            </a:r>
            <a:endParaRPr lang="en-US">
              <a:cs typeface="Arial"/>
            </a:endParaRPr>
          </a:p>
          <a:p>
            <a:r>
              <a:rPr lang="en-US"/>
              <a:t>These providers are not credentialed</a:t>
            </a:r>
            <a:endParaRPr lang="en-US">
              <a:cs typeface="Arial"/>
            </a:endParaRPr>
          </a:p>
          <a:p>
            <a:r>
              <a:rPr lang="en-US"/>
              <a:t>If the provider moves to an outpatient setting or clinic, submit a credentialing application ASAP.</a:t>
            </a:r>
            <a:endParaRPr lang="en-US">
              <a:cs typeface="Arial"/>
            </a:endParaRPr>
          </a:p>
          <a:p>
            <a:pPr marL="0" indent="0">
              <a:buNone/>
            </a:pPr>
            <a:endParaRPr lang="en-US">
              <a:cs typeface="Arial"/>
            </a:endParaRPr>
          </a:p>
          <a:p>
            <a:pPr marL="0" indent="0">
              <a:buNone/>
            </a:pPr>
            <a:r>
              <a:rPr lang="en-US" b="1"/>
              <a:t>NOTE: </a:t>
            </a:r>
            <a:r>
              <a:rPr lang="en-US"/>
              <a:t>A provider who is not credentialed and provides services in an outpatient setting will not be eligible for reimbursement</a:t>
            </a:r>
            <a:endParaRPr lang="en-US">
              <a:highlight>
                <a:srgbClr val="FFFF00"/>
              </a:highlight>
              <a:cs typeface="Arial"/>
            </a:endParaRPr>
          </a:p>
        </p:txBody>
      </p:sp>
      <p:sp>
        <p:nvSpPr>
          <p:cNvPr id="4" name="Slide Number Placeholder 3">
            <a:extLst>
              <a:ext uri="{FF2B5EF4-FFF2-40B4-BE49-F238E27FC236}">
                <a16:creationId xmlns:a16="http://schemas.microsoft.com/office/drawing/2014/main" id="{F27B2A31-611D-D5AE-977E-E85835968355}"/>
              </a:ext>
            </a:extLst>
          </p:cNvPr>
          <p:cNvSpPr>
            <a:spLocks noGrp="1"/>
          </p:cNvSpPr>
          <p:nvPr>
            <p:ph type="sldNum" sz="quarter" idx="12"/>
          </p:nvPr>
        </p:nvSpPr>
        <p:spPr/>
        <p:txBody>
          <a:bodyPr/>
          <a:lstStyle/>
          <a:p>
            <a:fld id="{6537EAB8-8ED8-D249-8396-3F7AA794C70A}" type="slidenum">
              <a:rPr lang="en-US" smtClean="0"/>
              <a:pPr/>
              <a:t>17</a:t>
            </a:fld>
            <a:endParaRPr lang="en-US"/>
          </a:p>
        </p:txBody>
      </p:sp>
      <p:sp>
        <p:nvSpPr>
          <p:cNvPr id="10" name="Text Placeholder 9">
            <a:extLst>
              <a:ext uri="{FF2B5EF4-FFF2-40B4-BE49-F238E27FC236}">
                <a16:creationId xmlns:a16="http://schemas.microsoft.com/office/drawing/2014/main" id="{6DB83123-6F95-5871-7471-8DCA4B370FED}"/>
              </a:ext>
            </a:extLst>
          </p:cNvPr>
          <p:cNvSpPr>
            <a:spLocks noGrp="1"/>
          </p:cNvSpPr>
          <p:nvPr>
            <p:ph type="body" sz="quarter" idx="13"/>
          </p:nvPr>
        </p:nvSpPr>
        <p:spPr/>
        <p:txBody>
          <a:bodyPr/>
          <a:lstStyle/>
          <a:p>
            <a:r>
              <a:rPr lang="en-US"/>
              <a:t>What if my provider works exclusively at a hospital?</a:t>
            </a:r>
          </a:p>
        </p:txBody>
      </p:sp>
    </p:spTree>
    <p:extLst>
      <p:ext uri="{BB962C8B-B14F-4D97-AF65-F5344CB8AC3E}">
        <p14:creationId xmlns:p14="http://schemas.microsoft.com/office/powerpoint/2010/main" val="2530337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6DEB-0EBD-C856-53D3-1F4ABB4F9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13B21-B8A9-3D5D-1BCE-25D589D67604}"/>
              </a:ext>
            </a:extLst>
          </p:cNvPr>
          <p:cNvSpPr>
            <a:spLocks noGrp="1"/>
          </p:cNvSpPr>
          <p:nvPr>
            <p:ph type="title"/>
          </p:nvPr>
        </p:nvSpPr>
        <p:spPr/>
        <p:txBody>
          <a:bodyPr/>
          <a:lstStyle/>
          <a:p>
            <a:r>
              <a:rPr lang="en-US"/>
              <a:t>Initial credentialing</a:t>
            </a:r>
          </a:p>
        </p:txBody>
      </p:sp>
      <p:sp>
        <p:nvSpPr>
          <p:cNvPr id="3" name="Content Placeholder 2">
            <a:extLst>
              <a:ext uri="{FF2B5EF4-FFF2-40B4-BE49-F238E27FC236}">
                <a16:creationId xmlns:a16="http://schemas.microsoft.com/office/drawing/2014/main" id="{8DA80BE9-DE5D-00F5-A155-BD4684F03ECD}"/>
              </a:ext>
            </a:extLst>
          </p:cNvPr>
          <p:cNvSpPr>
            <a:spLocks noGrp="1"/>
          </p:cNvSpPr>
          <p:nvPr>
            <p:ph idx="1"/>
          </p:nvPr>
        </p:nvSpPr>
        <p:spPr>
          <a:xfrm>
            <a:off x="571500" y="1321806"/>
            <a:ext cx="11342860" cy="4940882"/>
          </a:xfrm>
        </p:spPr>
        <p:txBody>
          <a:bodyPr>
            <a:normAutofit fontScale="77500" lnSpcReduction="20000"/>
          </a:bodyPr>
          <a:lstStyle/>
          <a:p>
            <a:pPr marL="0" indent="0">
              <a:buNone/>
            </a:pPr>
            <a:r>
              <a:rPr lang="en-US"/>
              <a:t>MM/DD/YYYY</a:t>
            </a:r>
          </a:p>
          <a:p>
            <a:pPr marL="0" indent="0">
              <a:buNone/>
            </a:pPr>
            <a:r>
              <a:rPr lang="en-US" i="1"/>
              <a:t>This email was auto generated. Please do not respond.</a:t>
            </a:r>
          </a:p>
          <a:p>
            <a:pPr marL="0" indent="0">
              <a:buNone/>
            </a:pPr>
            <a:endParaRPr lang="en-US" i="1"/>
          </a:p>
          <a:p>
            <a:pPr marL="0" indent="0">
              <a:buNone/>
            </a:pPr>
            <a:r>
              <a:rPr lang="en-US" b="1"/>
              <a:t>New provider added to your Professional Services Agreement</a:t>
            </a:r>
          </a:p>
          <a:p>
            <a:pPr marL="0" indent="0">
              <a:buNone/>
            </a:pPr>
            <a:r>
              <a:rPr lang="en-US"/>
              <a:t>Dear &lt;CONTRACT OWNER NAME&gt;:</a:t>
            </a:r>
          </a:p>
          <a:p>
            <a:pPr marL="0" indent="0">
              <a:buNone/>
            </a:pPr>
            <a:endParaRPr lang="en-US"/>
          </a:p>
          <a:p>
            <a:pPr marL="0" indent="0">
              <a:buNone/>
            </a:pPr>
            <a:r>
              <a:rPr lang="en-US"/>
              <a:t>Our Credentialing Committee recently reviewed and approved credentialing documents for &lt;PROVIDER NAME&gt;. This provider has bee notified that credentialing has been successfully completed and that they will be added to your Professional Services Agreement (PSA) for &lt;CONTRACT OWNER NAME&gt;. Refer to your Provider Network Addendum for a list of networks this provider participates in.</a:t>
            </a:r>
          </a:p>
          <a:p>
            <a:pPr marL="0" indent="0">
              <a:buNone/>
            </a:pPr>
            <a:r>
              <a:rPr lang="en-US"/>
              <a:t>&lt;PROVIDER NAME&gt; can submit claims as an in-network provider under your PSA effective MM/DD/YYYY.</a:t>
            </a:r>
          </a:p>
          <a:p>
            <a:pPr marL="0" indent="0">
              <a:buNone/>
            </a:pPr>
            <a:r>
              <a:rPr lang="en-US"/>
              <a:t>We appreciate your continued participation in our networks and the care you provide to our members. If you have questions or would like additional information, please call the Provider Contact Center at 1 (800) 253 0838.</a:t>
            </a:r>
          </a:p>
          <a:p>
            <a:pPr marL="0" indent="0">
              <a:buNone/>
            </a:pPr>
            <a:endParaRPr lang="en-US"/>
          </a:p>
          <a:p>
            <a:pPr marL="0" indent="0">
              <a:buNone/>
            </a:pPr>
            <a:r>
              <a:rPr lang="en-US"/>
              <a:t>Sincerely,</a:t>
            </a:r>
          </a:p>
          <a:p>
            <a:pPr marL="0" indent="0">
              <a:buNone/>
            </a:pPr>
            <a:r>
              <a:rPr lang="en-US"/>
              <a:t>Network Management</a:t>
            </a:r>
          </a:p>
          <a:p>
            <a:pPr marL="0" indent="0">
              <a:buNone/>
            </a:pPr>
            <a:r>
              <a:rPr lang="en-US"/>
              <a:t>Regence</a:t>
            </a:r>
          </a:p>
          <a:p>
            <a:pPr marL="0" indent="0">
              <a:buNone/>
            </a:pPr>
            <a:r>
              <a:rPr lang="en-US" b="1"/>
              <a:t>Please do not reply to this email. This account is not monitored.</a:t>
            </a:r>
            <a:endParaRPr lang="en-US" b="1">
              <a:highlight>
                <a:srgbClr val="FFFF00"/>
              </a:highlight>
            </a:endParaRPr>
          </a:p>
        </p:txBody>
      </p:sp>
      <p:sp>
        <p:nvSpPr>
          <p:cNvPr id="4" name="Slide Number Placeholder 3">
            <a:extLst>
              <a:ext uri="{FF2B5EF4-FFF2-40B4-BE49-F238E27FC236}">
                <a16:creationId xmlns:a16="http://schemas.microsoft.com/office/drawing/2014/main" id="{4A55FE16-C132-A8D8-514D-C94F5619752A}"/>
              </a:ext>
            </a:extLst>
          </p:cNvPr>
          <p:cNvSpPr>
            <a:spLocks noGrp="1"/>
          </p:cNvSpPr>
          <p:nvPr>
            <p:ph type="sldNum" sz="quarter" idx="12"/>
          </p:nvPr>
        </p:nvSpPr>
        <p:spPr/>
        <p:txBody>
          <a:bodyPr/>
          <a:lstStyle/>
          <a:p>
            <a:fld id="{6537EAB8-8ED8-D249-8396-3F7AA794C70A}" type="slidenum">
              <a:rPr lang="en-US" smtClean="0"/>
              <a:pPr/>
              <a:t>18</a:t>
            </a:fld>
            <a:endParaRPr lang="en-US"/>
          </a:p>
        </p:txBody>
      </p:sp>
      <p:sp>
        <p:nvSpPr>
          <p:cNvPr id="10" name="Text Placeholder 9">
            <a:extLst>
              <a:ext uri="{FF2B5EF4-FFF2-40B4-BE49-F238E27FC236}">
                <a16:creationId xmlns:a16="http://schemas.microsoft.com/office/drawing/2014/main" id="{47F9E22E-EA80-EBFE-04C3-C2A8F90B4A87}"/>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Example of a notification email</a:t>
            </a:r>
          </a:p>
        </p:txBody>
      </p:sp>
    </p:spTree>
    <p:extLst>
      <p:ext uri="{BB962C8B-B14F-4D97-AF65-F5344CB8AC3E}">
        <p14:creationId xmlns:p14="http://schemas.microsoft.com/office/powerpoint/2010/main" val="3938207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D86B4-A8C8-D446-86BB-229AD8D0E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11DDC-F449-C51D-52E7-985AB7813849}"/>
              </a:ext>
            </a:extLst>
          </p:cNvPr>
          <p:cNvSpPr>
            <a:spLocks noGrp="1"/>
          </p:cNvSpPr>
          <p:nvPr>
            <p:ph type="title"/>
          </p:nvPr>
        </p:nvSpPr>
        <p:spPr/>
        <p:txBody>
          <a:bodyPr/>
          <a:lstStyle/>
          <a:p>
            <a:r>
              <a:rPr lang="en-US"/>
              <a:t>Initial credentialing</a:t>
            </a:r>
          </a:p>
        </p:txBody>
      </p:sp>
      <p:sp>
        <p:nvSpPr>
          <p:cNvPr id="3" name="Content Placeholder 2">
            <a:extLst>
              <a:ext uri="{FF2B5EF4-FFF2-40B4-BE49-F238E27FC236}">
                <a16:creationId xmlns:a16="http://schemas.microsoft.com/office/drawing/2014/main" id="{9E9FDADD-C987-1C6D-5F25-22E416CEB323}"/>
              </a:ext>
            </a:extLst>
          </p:cNvPr>
          <p:cNvSpPr>
            <a:spLocks noGrp="1"/>
          </p:cNvSpPr>
          <p:nvPr>
            <p:ph idx="1"/>
          </p:nvPr>
        </p:nvSpPr>
        <p:spPr>
          <a:xfrm>
            <a:off x="571500" y="1524401"/>
            <a:ext cx="11342860" cy="4940882"/>
          </a:xfrm>
        </p:spPr>
        <p:txBody>
          <a:bodyPr vert="horz" lIns="0" tIns="0" rIns="0" bIns="0" rtlCol="0" anchor="t">
            <a:normAutofit/>
          </a:bodyPr>
          <a:lstStyle/>
          <a:p>
            <a:pPr marL="0" indent="0">
              <a:buNone/>
            </a:pPr>
            <a:r>
              <a:rPr lang="en-US"/>
              <a:t>The </a:t>
            </a:r>
            <a:r>
              <a:rPr lang="en-US" b="1"/>
              <a:t>Onboarding Tracker tool</a:t>
            </a:r>
            <a:r>
              <a:rPr lang="en-US"/>
              <a:t>, on Availity Essentials gives you at-a-glance status of your onboarding progress.</a:t>
            </a:r>
          </a:p>
          <a:p>
            <a:pPr marL="0" indent="0">
              <a:buNone/>
            </a:pPr>
            <a:endParaRPr lang="en-US"/>
          </a:p>
          <a:p>
            <a:pPr marL="0" indent="0">
              <a:buNone/>
            </a:pPr>
            <a:r>
              <a:rPr lang="en-US"/>
              <a:t>• Other helpful reports are available on Availity Essentials:</a:t>
            </a:r>
            <a:endParaRPr lang="en-US">
              <a:cs typeface="Arial"/>
            </a:endParaRPr>
          </a:p>
          <a:p>
            <a:pPr marL="457200" lvl="1">
              <a:buNone/>
            </a:pPr>
            <a:r>
              <a:rPr lang="en-US"/>
              <a:t>• Payer Spaces&gt;Regence&gt;Applications&gt;Provider Reports -for your organization&gt;Credentialing &amp; Maintenance Reports:</a:t>
            </a:r>
            <a:endParaRPr lang="en-US">
              <a:cs typeface="Arial"/>
            </a:endParaRPr>
          </a:p>
          <a:p>
            <a:pPr marL="457200" lvl="1" indent="0">
              <a:buNone/>
            </a:pPr>
            <a:r>
              <a:rPr lang="en-US"/>
              <a:t>• </a:t>
            </a:r>
            <a:r>
              <a:rPr lang="en-US" u="sng"/>
              <a:t>Credentialing Status Report</a:t>
            </a:r>
            <a:r>
              <a:rPr lang="en-US"/>
              <a:t> - credentialing and recredentialing status information for providers in your organization</a:t>
            </a:r>
            <a:endParaRPr lang="en-US">
              <a:cs typeface="Arial" panose="020B0604020202020204"/>
            </a:endParaRPr>
          </a:p>
          <a:p>
            <a:pPr marL="457200" lvl="1" indent="0">
              <a:buNone/>
            </a:pPr>
            <a:r>
              <a:rPr lang="en-US"/>
              <a:t>• </a:t>
            </a:r>
            <a:r>
              <a:rPr lang="en-US" u="sng"/>
              <a:t>Returned Centers for Medicare &amp; Medicaid Services (CMS) Validation Roster</a:t>
            </a:r>
            <a:r>
              <a:rPr lang="en-US"/>
              <a:t> - a copy of the CMS Provider Validation spreadsheet that you sent back to us</a:t>
            </a:r>
            <a:endParaRPr lang="en-US">
              <a:cs typeface="Arial" panose="020B0604020202020204"/>
            </a:endParaRPr>
          </a:p>
          <a:p>
            <a:pPr marL="457200" lvl="1" indent="0">
              <a:buNone/>
            </a:pPr>
            <a:r>
              <a:rPr lang="en-US"/>
              <a:t>• </a:t>
            </a:r>
            <a:r>
              <a:rPr lang="en-US" u="sng"/>
              <a:t>Provider Roster</a:t>
            </a:r>
            <a:r>
              <a:rPr lang="en-US"/>
              <a:t> - a copy of the Centers for Medicare &amp; Medicaid Services (CMS) Provider Validation spreadsheet that we send to you</a:t>
            </a:r>
            <a:endParaRPr lang="en-US" b="1">
              <a:highlight>
                <a:srgbClr val="FFFF00"/>
              </a:highlight>
              <a:cs typeface="Arial" panose="020B0604020202020204"/>
            </a:endParaRPr>
          </a:p>
        </p:txBody>
      </p:sp>
      <p:sp>
        <p:nvSpPr>
          <p:cNvPr id="4" name="Slide Number Placeholder 3">
            <a:extLst>
              <a:ext uri="{FF2B5EF4-FFF2-40B4-BE49-F238E27FC236}">
                <a16:creationId xmlns:a16="http://schemas.microsoft.com/office/drawing/2014/main" id="{B28E1F0C-4BA4-36E9-D436-303C6221197E}"/>
              </a:ext>
            </a:extLst>
          </p:cNvPr>
          <p:cNvSpPr>
            <a:spLocks noGrp="1"/>
          </p:cNvSpPr>
          <p:nvPr>
            <p:ph type="sldNum" sz="quarter" idx="12"/>
          </p:nvPr>
        </p:nvSpPr>
        <p:spPr/>
        <p:txBody>
          <a:bodyPr/>
          <a:lstStyle/>
          <a:p>
            <a:fld id="{6537EAB8-8ED8-D249-8396-3F7AA794C70A}" type="slidenum">
              <a:rPr lang="en-US" smtClean="0"/>
              <a:pPr/>
              <a:t>19</a:t>
            </a:fld>
            <a:endParaRPr lang="en-US"/>
          </a:p>
        </p:txBody>
      </p:sp>
      <p:sp>
        <p:nvSpPr>
          <p:cNvPr id="10" name="Text Placeholder 9">
            <a:extLst>
              <a:ext uri="{FF2B5EF4-FFF2-40B4-BE49-F238E27FC236}">
                <a16:creationId xmlns:a16="http://schemas.microsoft.com/office/drawing/2014/main" id="{3DE59B13-45B0-83BC-6F9F-7834BCE4DA0B}"/>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How can I check the status of an application?</a:t>
            </a:r>
          </a:p>
        </p:txBody>
      </p:sp>
    </p:spTree>
    <p:extLst>
      <p:ext uri="{BB962C8B-B14F-4D97-AF65-F5344CB8AC3E}">
        <p14:creationId xmlns:p14="http://schemas.microsoft.com/office/powerpoint/2010/main" val="343829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E94A-BDE9-3C63-A61C-776603486855}"/>
              </a:ext>
            </a:extLst>
          </p:cNvPr>
          <p:cNvSpPr>
            <a:spLocks noGrp="1"/>
          </p:cNvSpPr>
          <p:nvPr>
            <p:ph type="title"/>
          </p:nvPr>
        </p:nvSpPr>
        <p:spPr/>
        <p:txBody>
          <a:bodyPr/>
          <a:lstStyle/>
          <a:p>
            <a:r>
              <a:rPr lang="en-US">
                <a:latin typeface="Georgia Pro"/>
              </a:rPr>
              <a:t>Presenters</a:t>
            </a:r>
            <a:endParaRPr lang="en-US"/>
          </a:p>
        </p:txBody>
      </p:sp>
      <p:sp>
        <p:nvSpPr>
          <p:cNvPr id="3" name="Text Placeholder 2">
            <a:extLst>
              <a:ext uri="{FF2B5EF4-FFF2-40B4-BE49-F238E27FC236}">
                <a16:creationId xmlns:a16="http://schemas.microsoft.com/office/drawing/2014/main" id="{78D0A655-DAFF-C0D3-AE63-8118E7EBEB4C}"/>
              </a:ext>
            </a:extLst>
          </p:cNvPr>
          <p:cNvSpPr>
            <a:spLocks noGrp="1"/>
          </p:cNvSpPr>
          <p:nvPr>
            <p:ph type="body" idx="1"/>
          </p:nvPr>
        </p:nvSpPr>
        <p:spPr/>
        <p:txBody>
          <a:bodyPr vert="horz" lIns="0" tIns="0" rIns="0" bIns="0" rtlCol="0" anchor="t">
            <a:noAutofit/>
          </a:bodyPr>
          <a:lstStyle/>
          <a:p>
            <a:r>
              <a:rPr lang="en-US">
                <a:latin typeface="Arial"/>
                <a:cs typeface="Arial"/>
              </a:rPr>
              <a:t>Lisa Battrick, Leesa Gilbertson, and Nichole Kelly</a:t>
            </a:r>
            <a:endParaRPr lang="en-US"/>
          </a:p>
        </p:txBody>
      </p:sp>
      <p:sp>
        <p:nvSpPr>
          <p:cNvPr id="4" name="Slide Number Placeholder 3">
            <a:extLst>
              <a:ext uri="{FF2B5EF4-FFF2-40B4-BE49-F238E27FC236}">
                <a16:creationId xmlns:a16="http://schemas.microsoft.com/office/drawing/2014/main" id="{7E84581D-700A-F1DF-4216-E18100879E33}"/>
              </a:ext>
            </a:extLst>
          </p:cNvPr>
          <p:cNvSpPr>
            <a:spLocks noGrp="1"/>
          </p:cNvSpPr>
          <p:nvPr>
            <p:ph type="sldNum" sz="quarter" idx="12"/>
          </p:nvPr>
        </p:nvSpPr>
        <p:spPr/>
        <p:txBody>
          <a:bodyPr/>
          <a:lstStyle/>
          <a:p>
            <a:fld id="{6537EAB8-8ED8-D249-8396-3F7AA794C70A}" type="slidenum">
              <a:rPr lang="en-US" smtClean="0"/>
              <a:pPr/>
              <a:t>2</a:t>
            </a:fld>
            <a:endParaRPr lang="en-US"/>
          </a:p>
        </p:txBody>
      </p:sp>
    </p:spTree>
    <p:extLst>
      <p:ext uri="{BB962C8B-B14F-4D97-AF65-F5344CB8AC3E}">
        <p14:creationId xmlns:p14="http://schemas.microsoft.com/office/powerpoint/2010/main" val="876868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5CF1E-99C0-799A-E329-F9504ED7C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15B2F-9AD1-7DC6-58F6-613F72F117D6}"/>
              </a:ext>
            </a:extLst>
          </p:cNvPr>
          <p:cNvSpPr>
            <a:spLocks noGrp="1"/>
          </p:cNvSpPr>
          <p:nvPr>
            <p:ph type="title"/>
          </p:nvPr>
        </p:nvSpPr>
        <p:spPr/>
        <p:txBody>
          <a:bodyPr/>
          <a:lstStyle/>
          <a:p>
            <a:r>
              <a:rPr lang="en-US"/>
              <a:t>Initial credentialing</a:t>
            </a:r>
          </a:p>
        </p:txBody>
      </p:sp>
      <p:sp>
        <p:nvSpPr>
          <p:cNvPr id="3" name="Content Placeholder 2">
            <a:extLst>
              <a:ext uri="{FF2B5EF4-FFF2-40B4-BE49-F238E27FC236}">
                <a16:creationId xmlns:a16="http://schemas.microsoft.com/office/drawing/2014/main" id="{0D54778E-9792-8EE8-F4AE-3826A4CBC395}"/>
              </a:ext>
            </a:extLst>
          </p:cNvPr>
          <p:cNvSpPr>
            <a:spLocks noGrp="1"/>
          </p:cNvSpPr>
          <p:nvPr>
            <p:ph idx="1"/>
          </p:nvPr>
        </p:nvSpPr>
        <p:spPr>
          <a:xfrm>
            <a:off x="571500" y="1524401"/>
            <a:ext cx="11342860" cy="4940882"/>
          </a:xfrm>
        </p:spPr>
        <p:txBody>
          <a:bodyPr vert="horz" lIns="0" tIns="0" rIns="0" bIns="0" rtlCol="0" anchor="t">
            <a:normAutofit/>
          </a:bodyPr>
          <a:lstStyle/>
          <a:p>
            <a:r>
              <a:rPr lang="en-US" sz="1600" b="0" i="0" u="none" strike="noStrike" baseline="0">
                <a:latin typeface="Arial"/>
                <a:cs typeface="Arial"/>
              </a:rPr>
              <a:t>Incomplete practitioner information</a:t>
            </a:r>
          </a:p>
          <a:p>
            <a:r>
              <a:rPr lang="en-US" sz="1600" b="0" i="0" u="none" strike="noStrike" baseline="0">
                <a:latin typeface="Arial"/>
                <a:cs typeface="Arial"/>
              </a:rPr>
              <a:t>Incomplete practice location information</a:t>
            </a:r>
          </a:p>
          <a:p>
            <a:r>
              <a:rPr lang="en-US" sz="1600" b="0" i="0" u="none" strike="noStrike" baseline="0">
                <a:latin typeface="Arial"/>
                <a:cs typeface="Arial"/>
              </a:rPr>
              <a:t>Incomplete education </a:t>
            </a:r>
          </a:p>
          <a:p>
            <a:pPr lvl="1"/>
            <a:r>
              <a:rPr lang="en-US" b="0" i="0" u="none" strike="noStrike" baseline="0">
                <a:latin typeface="Arial"/>
                <a:cs typeface="Arial"/>
              </a:rPr>
              <a:t>Left entirely blank</a:t>
            </a:r>
          </a:p>
          <a:p>
            <a:pPr lvl="1"/>
            <a:r>
              <a:rPr lang="en-US" b="0" i="0" u="none" strike="noStrike" baseline="0">
                <a:latin typeface="Arial"/>
                <a:cs typeface="Arial"/>
              </a:rPr>
              <a:t>All levels of education/training </a:t>
            </a:r>
            <a:r>
              <a:rPr lang="en-US">
                <a:latin typeface="Arial"/>
                <a:cs typeface="Arial"/>
              </a:rPr>
              <a:t>are not </a:t>
            </a:r>
            <a:r>
              <a:rPr lang="en-US" b="0" i="0" u="none" strike="noStrike" baseline="0">
                <a:latin typeface="Arial"/>
                <a:cs typeface="Arial"/>
              </a:rPr>
              <a:t>listed</a:t>
            </a:r>
          </a:p>
          <a:p>
            <a:pPr lvl="1"/>
            <a:r>
              <a:rPr lang="en-US" b="0" i="0" u="none" strike="noStrike" baseline="0">
                <a:latin typeface="Arial"/>
                <a:cs typeface="Arial"/>
              </a:rPr>
              <a:t>Course of study missing</a:t>
            </a:r>
          </a:p>
          <a:p>
            <a:pPr lvl="1"/>
            <a:r>
              <a:rPr lang="en-US" b="0" i="0" u="none" strike="noStrike" baseline="0">
                <a:latin typeface="Arial"/>
                <a:cs typeface="Arial"/>
              </a:rPr>
              <a:t>Dates either missing or not in a mm/</a:t>
            </a:r>
            <a:r>
              <a:rPr lang="en-US" b="0" i="0" u="none" strike="noStrike" baseline="0" err="1">
                <a:latin typeface="Arial"/>
                <a:cs typeface="Arial"/>
              </a:rPr>
              <a:t>yyyy</a:t>
            </a:r>
            <a:r>
              <a:rPr lang="en-US" b="0" i="0" u="none" strike="noStrike" baseline="0">
                <a:latin typeface="Arial"/>
                <a:cs typeface="Arial"/>
              </a:rPr>
              <a:t> format</a:t>
            </a:r>
          </a:p>
          <a:p>
            <a:r>
              <a:rPr lang="en-US" sz="1600" b="0" i="0" u="none" strike="noStrike" baseline="0">
                <a:latin typeface="Arial"/>
                <a:cs typeface="Arial"/>
              </a:rPr>
              <a:t>Incomplete hospital affiliations or coverage arrangements</a:t>
            </a:r>
          </a:p>
          <a:p>
            <a:r>
              <a:rPr lang="en-US" sz="1600" b="0" i="0" u="none" strike="noStrike" baseline="0">
                <a:latin typeface="Arial"/>
                <a:cs typeface="Arial"/>
              </a:rPr>
              <a:t>Incomplete work history</a:t>
            </a:r>
          </a:p>
          <a:p>
            <a:pPr lvl="1"/>
            <a:r>
              <a:rPr lang="en-US" b="0" i="0" u="none" strike="noStrike" baseline="0">
                <a:latin typeface="Arial"/>
                <a:cs typeface="Arial"/>
              </a:rPr>
              <a:t>Last 5 years incomplete</a:t>
            </a:r>
          </a:p>
          <a:p>
            <a:pPr lvl="1"/>
            <a:r>
              <a:rPr lang="en-US">
                <a:latin typeface="Arial"/>
                <a:cs typeface="Arial"/>
              </a:rPr>
              <a:t>Missing explanations</a:t>
            </a:r>
            <a:r>
              <a:rPr lang="en-US" b="0" i="0" u="none" strike="noStrike" baseline="0">
                <a:latin typeface="Arial"/>
                <a:cs typeface="Arial"/>
              </a:rPr>
              <a:t> for gaps greater than 6 months</a:t>
            </a:r>
          </a:p>
          <a:p>
            <a:pPr lvl="1"/>
            <a:r>
              <a:rPr lang="en-US" b="0" i="0" u="none" strike="noStrike" baseline="0">
                <a:latin typeface="Arial"/>
                <a:cs typeface="Arial"/>
              </a:rPr>
              <a:t>Dates </a:t>
            </a:r>
            <a:r>
              <a:rPr lang="en-US">
                <a:latin typeface="Arial"/>
                <a:cs typeface="Arial"/>
              </a:rPr>
              <a:t>are not in</a:t>
            </a:r>
            <a:r>
              <a:rPr lang="en-US" b="0" i="0" u="none" strike="noStrike" baseline="0">
                <a:latin typeface="Arial"/>
                <a:cs typeface="Arial"/>
              </a:rPr>
              <a:t> a mm/</a:t>
            </a:r>
            <a:r>
              <a:rPr lang="en-US" b="0" i="0" u="none" strike="noStrike" baseline="0" err="1">
                <a:latin typeface="Arial"/>
                <a:cs typeface="Arial"/>
              </a:rPr>
              <a:t>yyyy</a:t>
            </a:r>
            <a:r>
              <a:rPr lang="en-US" b="0" i="0" u="none" strike="noStrike" baseline="0">
                <a:latin typeface="Arial"/>
                <a:cs typeface="Arial"/>
              </a:rPr>
              <a:t> format</a:t>
            </a:r>
          </a:p>
          <a:p>
            <a:endParaRPr lang="en-US" sz="1600" b="0" i="0" u="none" strike="noStrike" baseline="0">
              <a:solidFill>
                <a:srgbClr val="000000"/>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75AEB539-1552-86F2-200C-A77AFBCB52DB}"/>
              </a:ext>
            </a:extLst>
          </p:cNvPr>
          <p:cNvSpPr>
            <a:spLocks noGrp="1"/>
          </p:cNvSpPr>
          <p:nvPr>
            <p:ph type="sldNum" sz="quarter" idx="12"/>
          </p:nvPr>
        </p:nvSpPr>
        <p:spPr/>
        <p:txBody>
          <a:bodyPr/>
          <a:lstStyle/>
          <a:p>
            <a:fld id="{6537EAB8-8ED8-D249-8396-3F7AA794C70A}" type="slidenum">
              <a:rPr lang="en-US" smtClean="0"/>
              <a:pPr/>
              <a:t>20</a:t>
            </a:fld>
            <a:endParaRPr lang="en-US"/>
          </a:p>
        </p:txBody>
      </p:sp>
      <p:sp>
        <p:nvSpPr>
          <p:cNvPr id="10" name="Text Placeholder 9">
            <a:extLst>
              <a:ext uri="{FF2B5EF4-FFF2-40B4-BE49-F238E27FC236}">
                <a16:creationId xmlns:a16="http://schemas.microsoft.com/office/drawing/2014/main" id="{18ACE1EA-FAC9-C38F-4833-11F616A78E2A}"/>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What can delay the credentialing process?</a:t>
            </a:r>
          </a:p>
        </p:txBody>
      </p:sp>
      <p:pic>
        <p:nvPicPr>
          <p:cNvPr id="6" name="Graphic 5" descr="Clipboard Partially Checked with solid fill">
            <a:extLst>
              <a:ext uri="{FF2B5EF4-FFF2-40B4-BE49-F238E27FC236}">
                <a16:creationId xmlns:a16="http://schemas.microsoft.com/office/drawing/2014/main" id="{16CF29E4-5936-E5AB-FD02-C3CDD2DCBB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23156" y="778575"/>
            <a:ext cx="3885446" cy="3885446"/>
          </a:xfrm>
          <a:prstGeom prst="rect">
            <a:avLst/>
          </a:prstGeom>
        </p:spPr>
      </p:pic>
    </p:spTree>
    <p:extLst>
      <p:ext uri="{BB962C8B-B14F-4D97-AF65-F5344CB8AC3E}">
        <p14:creationId xmlns:p14="http://schemas.microsoft.com/office/powerpoint/2010/main" val="2290544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E6083-2DDE-733F-DFB5-EA5C494F5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5AE29-03C1-CD2A-57DB-810DEF4471A1}"/>
              </a:ext>
            </a:extLst>
          </p:cNvPr>
          <p:cNvSpPr>
            <a:spLocks noGrp="1"/>
          </p:cNvSpPr>
          <p:nvPr>
            <p:ph type="title"/>
          </p:nvPr>
        </p:nvSpPr>
        <p:spPr/>
        <p:txBody>
          <a:bodyPr/>
          <a:lstStyle/>
          <a:p>
            <a:r>
              <a:rPr lang="en-US"/>
              <a:t>Initial credentialing</a:t>
            </a:r>
          </a:p>
        </p:txBody>
      </p:sp>
      <p:sp>
        <p:nvSpPr>
          <p:cNvPr id="3" name="Content Placeholder 2">
            <a:extLst>
              <a:ext uri="{FF2B5EF4-FFF2-40B4-BE49-F238E27FC236}">
                <a16:creationId xmlns:a16="http://schemas.microsoft.com/office/drawing/2014/main" id="{FD45455E-AF17-6018-49CE-A7562ECB4963}"/>
              </a:ext>
            </a:extLst>
          </p:cNvPr>
          <p:cNvSpPr>
            <a:spLocks noGrp="1"/>
          </p:cNvSpPr>
          <p:nvPr>
            <p:ph idx="1"/>
          </p:nvPr>
        </p:nvSpPr>
        <p:spPr>
          <a:xfrm>
            <a:off x="571500" y="1524401"/>
            <a:ext cx="11342860" cy="4940882"/>
          </a:xfrm>
        </p:spPr>
        <p:txBody>
          <a:bodyPr>
            <a:normAutofit/>
          </a:bodyPr>
          <a:lstStyle/>
          <a:p>
            <a:r>
              <a:rPr lang="en-US" sz="1600" b="0" i="0" u="none" strike="noStrike" baseline="0">
                <a:latin typeface="Arial" panose="020B0604020202020204" pitchFamily="34" charset="0"/>
              </a:rPr>
              <a:t>Incomplete attestation questions form</a:t>
            </a:r>
          </a:p>
          <a:p>
            <a:pPr lvl="1"/>
            <a:r>
              <a:rPr lang="en-US" b="0" i="0" u="none" strike="noStrike" baseline="0">
                <a:latin typeface="Arial" panose="020B0604020202020204" pitchFamily="34" charset="0"/>
              </a:rPr>
              <a:t>All boxes not answered or lines down the form</a:t>
            </a:r>
          </a:p>
          <a:p>
            <a:pPr lvl="1"/>
            <a:r>
              <a:rPr lang="en-US" b="0" i="0" u="none" strike="noStrike" baseline="0">
                <a:latin typeface="Arial" panose="020B0604020202020204" pitchFamily="34" charset="0"/>
              </a:rPr>
              <a:t>No details provided for yes answers</a:t>
            </a:r>
          </a:p>
          <a:p>
            <a:pPr lvl="1"/>
            <a:r>
              <a:rPr lang="en-US" b="0" i="0" u="none" strike="noStrike" baseline="0">
                <a:latin typeface="Arial" panose="020B0604020202020204" pitchFamily="34" charset="0"/>
              </a:rPr>
              <a:t>Not signed or dated –authentic/verified signatures</a:t>
            </a:r>
            <a:endParaRPr lang="en-US">
              <a:latin typeface="Arial" panose="020B0604020202020204" pitchFamily="34" charset="0"/>
            </a:endParaRPr>
          </a:p>
          <a:p>
            <a:r>
              <a:rPr lang="en-US" sz="1600" b="0" i="0" u="none" strike="noStrike" baseline="0">
                <a:latin typeface="Arial" panose="020B0604020202020204" pitchFamily="34" charset="0"/>
              </a:rPr>
              <a:t>Incomplete release of information</a:t>
            </a:r>
          </a:p>
          <a:p>
            <a:pPr lvl="1"/>
            <a:r>
              <a:rPr lang="en-US" b="0" i="0" u="none" strike="noStrike" baseline="0">
                <a:latin typeface="Arial" panose="020B0604020202020204" pitchFamily="34" charset="0"/>
              </a:rPr>
              <a:t>Not signed or dated –authentic/verified signatures</a:t>
            </a:r>
          </a:p>
          <a:p>
            <a:r>
              <a:rPr lang="en-US" sz="1600" b="0" i="0" u="none" strike="noStrike" baseline="0">
                <a:latin typeface="Arial" panose="020B0604020202020204" pitchFamily="34" charset="0"/>
              </a:rPr>
              <a:t>Missing malpractice certificate</a:t>
            </a:r>
          </a:p>
          <a:p>
            <a:pPr lvl="1"/>
            <a:r>
              <a:rPr lang="en-US" b="0" i="0" u="none" strike="noStrike" baseline="0">
                <a:latin typeface="Arial" panose="020B0604020202020204" pitchFamily="34" charset="0"/>
              </a:rPr>
              <a:t>Incomplete (professional liability not general liability, coverage limits)</a:t>
            </a:r>
          </a:p>
          <a:p>
            <a:pPr lvl="1"/>
            <a:r>
              <a:rPr lang="en-US" b="0" i="0" u="none" strike="noStrike" baseline="0">
                <a:latin typeface="Arial" panose="020B0604020202020204" pitchFamily="34" charset="0"/>
              </a:rPr>
              <a:t>Group coverage certificate should either include the providers name or a roster of those covered under the policy </a:t>
            </a:r>
          </a:p>
          <a:p>
            <a:r>
              <a:rPr lang="en-US" sz="1600" b="0" i="0" u="none" strike="noStrike" baseline="0">
                <a:latin typeface="Arial" panose="020B0604020202020204" pitchFamily="34" charset="0"/>
              </a:rPr>
              <a:t>Missing DEA certificate</a:t>
            </a:r>
          </a:p>
          <a:p>
            <a:r>
              <a:rPr lang="en-US" sz="1600" b="0" i="0" u="none" strike="noStrike" baseline="0">
                <a:latin typeface="Arial" panose="020B0604020202020204" pitchFamily="34" charset="0"/>
              </a:rPr>
              <a:t>Missing collaborative agreements (applies only to Physician Assistant-Certified)</a:t>
            </a:r>
          </a:p>
          <a:p>
            <a:r>
              <a:rPr lang="en-US" sz="1600" b="0" i="0" u="none" strike="noStrike" baseline="0">
                <a:latin typeface="Arial" panose="020B0604020202020204" pitchFamily="34" charset="0"/>
              </a:rPr>
              <a:t>Missing Curriculum Vitae (CV)</a:t>
            </a:r>
          </a:p>
          <a:p>
            <a:endParaRPr lang="en-US" sz="1600" b="0" i="0" u="none" strike="noStrike" baseline="0">
              <a:solidFill>
                <a:srgbClr val="000000"/>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9BFD6068-9544-D338-6DBD-0522198FD923}"/>
              </a:ext>
            </a:extLst>
          </p:cNvPr>
          <p:cNvSpPr>
            <a:spLocks noGrp="1"/>
          </p:cNvSpPr>
          <p:nvPr>
            <p:ph type="sldNum" sz="quarter" idx="12"/>
          </p:nvPr>
        </p:nvSpPr>
        <p:spPr/>
        <p:txBody>
          <a:bodyPr/>
          <a:lstStyle/>
          <a:p>
            <a:fld id="{6537EAB8-8ED8-D249-8396-3F7AA794C70A}" type="slidenum">
              <a:rPr lang="en-US" smtClean="0"/>
              <a:pPr/>
              <a:t>21</a:t>
            </a:fld>
            <a:endParaRPr lang="en-US"/>
          </a:p>
        </p:txBody>
      </p:sp>
      <p:sp>
        <p:nvSpPr>
          <p:cNvPr id="10" name="Text Placeholder 9">
            <a:extLst>
              <a:ext uri="{FF2B5EF4-FFF2-40B4-BE49-F238E27FC236}">
                <a16:creationId xmlns:a16="http://schemas.microsoft.com/office/drawing/2014/main" id="{E3BB70B0-8D48-9A35-B89C-3D59AC0A8067}"/>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What can delay the credentialing process?</a:t>
            </a:r>
          </a:p>
        </p:txBody>
      </p:sp>
      <p:pic>
        <p:nvPicPr>
          <p:cNvPr id="5" name="Graphic 4" descr="Clipboard Partially Checked with solid fill">
            <a:extLst>
              <a:ext uri="{FF2B5EF4-FFF2-40B4-BE49-F238E27FC236}">
                <a16:creationId xmlns:a16="http://schemas.microsoft.com/office/drawing/2014/main" id="{7EAF4613-B31C-5AB8-0892-47E7ECA632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67599" y="741059"/>
            <a:ext cx="3885446" cy="3885446"/>
          </a:xfrm>
          <a:prstGeom prst="rect">
            <a:avLst/>
          </a:prstGeom>
        </p:spPr>
      </p:pic>
    </p:spTree>
    <p:extLst>
      <p:ext uri="{BB962C8B-B14F-4D97-AF65-F5344CB8AC3E}">
        <p14:creationId xmlns:p14="http://schemas.microsoft.com/office/powerpoint/2010/main" val="2847977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92D81-70E5-4A6A-13C3-445FEF34D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ED33D-8B40-B5FD-D432-2E2E4063B393}"/>
              </a:ext>
            </a:extLst>
          </p:cNvPr>
          <p:cNvSpPr>
            <a:spLocks noGrp="1"/>
          </p:cNvSpPr>
          <p:nvPr>
            <p:ph type="title"/>
          </p:nvPr>
        </p:nvSpPr>
        <p:spPr/>
        <p:txBody>
          <a:bodyPr/>
          <a:lstStyle/>
          <a:p>
            <a:r>
              <a:rPr lang="en-US"/>
              <a:t>Recredentialing</a:t>
            </a:r>
          </a:p>
        </p:txBody>
      </p:sp>
      <p:sp>
        <p:nvSpPr>
          <p:cNvPr id="3" name="Content Placeholder 2">
            <a:extLst>
              <a:ext uri="{FF2B5EF4-FFF2-40B4-BE49-F238E27FC236}">
                <a16:creationId xmlns:a16="http://schemas.microsoft.com/office/drawing/2014/main" id="{EB29517D-4AFE-4D38-B4E7-23CC5222FB78}"/>
              </a:ext>
            </a:extLst>
          </p:cNvPr>
          <p:cNvSpPr>
            <a:spLocks noGrp="1"/>
          </p:cNvSpPr>
          <p:nvPr>
            <p:ph idx="1"/>
          </p:nvPr>
        </p:nvSpPr>
        <p:spPr>
          <a:xfrm>
            <a:off x="571500" y="1524401"/>
            <a:ext cx="11342860" cy="4940882"/>
          </a:xfrm>
        </p:spPr>
        <p:txBody>
          <a:bodyPr vert="horz" lIns="0" tIns="0" rIns="0" bIns="0" rtlCol="0" anchor="t">
            <a:normAutofit/>
          </a:bodyPr>
          <a:lstStyle/>
          <a:p>
            <a:r>
              <a:rPr lang="en-US" sz="1600" b="0" i="0" u="none" strike="noStrike" baseline="0">
                <a:latin typeface="Arial"/>
                <a:cs typeface="Arial"/>
              </a:rPr>
              <a:t>All providers must be recredentialed every 36 months</a:t>
            </a:r>
          </a:p>
          <a:p>
            <a:pPr lvl="1"/>
            <a:r>
              <a:rPr lang="en-US" b="0" i="0" u="none" strike="noStrike" baseline="0">
                <a:latin typeface="Arial"/>
                <a:cs typeface="Arial"/>
              </a:rPr>
              <a:t>A recredentialing request is sent 3 to 6 months prior to the </a:t>
            </a:r>
            <a:r>
              <a:rPr lang="en-US" sz="1600" b="0" i="0" u="none" strike="noStrike" baseline="0">
                <a:latin typeface="Arial"/>
                <a:cs typeface="Arial"/>
              </a:rPr>
              <a:t>recredentialing due date</a:t>
            </a:r>
          </a:p>
          <a:p>
            <a:pPr lvl="1"/>
            <a:r>
              <a:rPr lang="en-US" sz="1600" b="0" i="0" u="none" strike="noStrike" baseline="0">
                <a:latin typeface="Arial"/>
                <a:cs typeface="Arial"/>
              </a:rPr>
              <a:t>If a provider’s contract status has lapsed more than 30 days, an initial credentialing </a:t>
            </a:r>
            <a:r>
              <a:rPr lang="en-US" b="0" i="0" u="none" strike="noStrike" baseline="0">
                <a:latin typeface="Arial"/>
                <a:cs typeface="Arial"/>
              </a:rPr>
              <a:t>application must be submitted.</a:t>
            </a:r>
            <a:endParaRPr lang="en-US">
              <a:latin typeface="Arial"/>
              <a:cs typeface="Arial"/>
            </a:endParaRPr>
          </a:p>
          <a:p>
            <a:pPr marL="0" indent="0">
              <a:buNone/>
            </a:pPr>
            <a:r>
              <a:rPr lang="en-US" b="1">
                <a:latin typeface="Arial"/>
                <a:cs typeface="Arial"/>
              </a:rPr>
              <a:t> </a:t>
            </a:r>
            <a:r>
              <a:rPr lang="en-US" sz="1600" b="1">
                <a:latin typeface="Arial"/>
                <a:cs typeface="Arial"/>
              </a:rPr>
              <a:t>NOTE: Not</a:t>
            </a:r>
            <a:r>
              <a:rPr lang="en-US" sz="1600" b="1" i="0" u="none" strike="noStrike" baseline="0">
                <a:latin typeface="Arial"/>
                <a:cs typeface="Arial"/>
              </a:rPr>
              <a:t> having an active practice location is considered a lapse.</a:t>
            </a:r>
            <a:endParaRPr lang="en-US">
              <a:cs typeface="Arial" panose="020B0604020202020204"/>
            </a:endParaRPr>
          </a:p>
          <a:p>
            <a:r>
              <a:rPr lang="en-US" b="0" i="0" u="none" strike="noStrike" baseline="0">
                <a:latin typeface="Arial"/>
                <a:cs typeface="Arial"/>
              </a:rPr>
              <a:t>Credentialed providers must </a:t>
            </a:r>
            <a:r>
              <a:rPr lang="en-US" sz="1600" b="0" i="0" u="none" strike="noStrike" baseline="0">
                <a:latin typeface="Arial"/>
                <a:cs typeface="Arial"/>
              </a:rPr>
              <a:t>remain in compliance with credentialing criteria at all times.</a:t>
            </a:r>
            <a:endParaRPr lang="en-US">
              <a:latin typeface="Arial"/>
              <a:cs typeface="Arial"/>
            </a:endParaRPr>
          </a:p>
          <a:p>
            <a:r>
              <a:rPr lang="en-US" sz="1600" b="0" i="0" u="none" strike="noStrike" baseline="0">
                <a:latin typeface="Arial"/>
                <a:cs typeface="Arial"/>
              </a:rPr>
              <a:t>Behavior health providers:</a:t>
            </a:r>
          </a:p>
          <a:p>
            <a:pPr lvl="1"/>
            <a:r>
              <a:rPr lang="en-US" b="0" i="0" u="none" strike="noStrike" baseline="0">
                <a:latin typeface="Arial"/>
                <a:cs typeface="Arial"/>
              </a:rPr>
              <a:t>If </a:t>
            </a:r>
            <a:r>
              <a:rPr lang="en-US">
                <a:latin typeface="Arial"/>
                <a:cs typeface="Arial"/>
              </a:rPr>
              <a:t>there are </a:t>
            </a:r>
            <a:r>
              <a:rPr lang="en-US" b="0" i="0" u="none" strike="noStrike" baseline="0">
                <a:latin typeface="Arial"/>
                <a:cs typeface="Arial"/>
              </a:rPr>
              <a:t>changes to </a:t>
            </a:r>
            <a:r>
              <a:rPr lang="en-US">
                <a:latin typeface="Arial"/>
                <a:cs typeface="Arial"/>
              </a:rPr>
              <a:t>areas</a:t>
            </a:r>
            <a:r>
              <a:rPr lang="en-US" b="0" i="0" u="none" strike="noStrike" baseline="0">
                <a:latin typeface="Arial"/>
                <a:cs typeface="Arial"/>
              </a:rPr>
              <a:t> of clinical focus or modalities, please complete </a:t>
            </a:r>
            <a:r>
              <a:rPr lang="en-US" sz="1600" b="0" i="0" u="none" strike="noStrike" baseline="0">
                <a:latin typeface="Arial"/>
                <a:cs typeface="Arial"/>
              </a:rPr>
              <a:t>the </a:t>
            </a:r>
            <a:r>
              <a:rPr lang="en-US" sz="1600" b="0" i="0" u="none" strike="noStrike" baseline="0">
                <a:latin typeface="Arial"/>
                <a:cs typeface="Arial"/>
                <a:hlinkClick r:id="rId2">
                  <a:extLst>
                    <a:ext uri="{A12FA001-AC4F-418D-AE19-62706E023703}">
                      <ahyp:hlinkClr xmlns:ahyp="http://schemas.microsoft.com/office/drawing/2018/hyperlinkcolor" val="tx"/>
                    </a:ext>
                  </a:extLst>
                </a:hlinkClick>
              </a:rPr>
              <a:t>Behavioral Health Practitioner Areas of Clinical Focus Form</a:t>
            </a:r>
          </a:p>
        </p:txBody>
      </p:sp>
      <p:sp>
        <p:nvSpPr>
          <p:cNvPr id="4" name="Slide Number Placeholder 3">
            <a:extLst>
              <a:ext uri="{FF2B5EF4-FFF2-40B4-BE49-F238E27FC236}">
                <a16:creationId xmlns:a16="http://schemas.microsoft.com/office/drawing/2014/main" id="{A08906F3-7BB3-E94C-FDA5-56E554DCC3DA}"/>
              </a:ext>
            </a:extLst>
          </p:cNvPr>
          <p:cNvSpPr>
            <a:spLocks noGrp="1"/>
          </p:cNvSpPr>
          <p:nvPr>
            <p:ph type="sldNum" sz="quarter" idx="12"/>
          </p:nvPr>
        </p:nvSpPr>
        <p:spPr/>
        <p:txBody>
          <a:bodyPr/>
          <a:lstStyle/>
          <a:p>
            <a:fld id="{6537EAB8-8ED8-D249-8396-3F7AA794C70A}" type="slidenum">
              <a:rPr lang="en-US" smtClean="0"/>
              <a:pPr/>
              <a:t>22</a:t>
            </a:fld>
            <a:endParaRPr lang="en-US"/>
          </a:p>
        </p:txBody>
      </p:sp>
      <p:sp>
        <p:nvSpPr>
          <p:cNvPr id="10" name="Text Placeholder 9">
            <a:extLst>
              <a:ext uri="{FF2B5EF4-FFF2-40B4-BE49-F238E27FC236}">
                <a16:creationId xmlns:a16="http://schemas.microsoft.com/office/drawing/2014/main" id="{CB62E638-AAB8-5375-A783-DD3AA88CBED3}"/>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Don’t let your time off lapse</a:t>
            </a:r>
          </a:p>
        </p:txBody>
      </p:sp>
    </p:spTree>
    <p:extLst>
      <p:ext uri="{BB962C8B-B14F-4D97-AF65-F5344CB8AC3E}">
        <p14:creationId xmlns:p14="http://schemas.microsoft.com/office/powerpoint/2010/main" val="1815046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F5112-5131-250D-4DDC-1707441BC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55730-D1E6-820F-5842-99F36B1222D6}"/>
              </a:ext>
            </a:extLst>
          </p:cNvPr>
          <p:cNvSpPr>
            <a:spLocks noGrp="1"/>
          </p:cNvSpPr>
          <p:nvPr>
            <p:ph type="title"/>
          </p:nvPr>
        </p:nvSpPr>
        <p:spPr/>
        <p:txBody>
          <a:bodyPr/>
          <a:lstStyle/>
          <a:p>
            <a:r>
              <a:rPr lang="en-US"/>
              <a:t>Recredentialing</a:t>
            </a:r>
          </a:p>
        </p:txBody>
      </p:sp>
      <p:sp>
        <p:nvSpPr>
          <p:cNvPr id="3" name="Content Placeholder 2">
            <a:extLst>
              <a:ext uri="{FF2B5EF4-FFF2-40B4-BE49-F238E27FC236}">
                <a16:creationId xmlns:a16="http://schemas.microsoft.com/office/drawing/2014/main" id="{30A763A7-27DC-8F79-C95C-3B1941751480}"/>
              </a:ext>
            </a:extLst>
          </p:cNvPr>
          <p:cNvSpPr>
            <a:spLocks noGrp="1"/>
          </p:cNvSpPr>
          <p:nvPr>
            <p:ph idx="1"/>
          </p:nvPr>
        </p:nvSpPr>
        <p:spPr>
          <a:xfrm>
            <a:off x="571500" y="1524401"/>
            <a:ext cx="11342860" cy="4940882"/>
          </a:xfrm>
        </p:spPr>
        <p:txBody>
          <a:bodyPr>
            <a:normAutofit/>
          </a:bodyPr>
          <a:lstStyle/>
          <a:p>
            <a:r>
              <a:rPr lang="en-US" sz="1600" b="0" i="0" u="none" strike="noStrike" baseline="0">
                <a:latin typeface="Arial" panose="020B0604020202020204" pitchFamily="34" charset="0"/>
              </a:rPr>
              <a:t>What can be done to make this process run smoother?</a:t>
            </a:r>
          </a:p>
          <a:p>
            <a:pPr lvl="1"/>
            <a:r>
              <a:rPr lang="en-US" b="0" i="0" u="none" strike="noStrike" baseline="0">
                <a:latin typeface="Arial" panose="020B0604020202020204" pitchFamily="34" charset="0"/>
              </a:rPr>
              <a:t>Don’t ignore the recredentialing email from Regence</a:t>
            </a:r>
          </a:p>
          <a:p>
            <a:pPr lvl="1"/>
            <a:r>
              <a:rPr lang="en-US" b="0" i="0" u="none" strike="noStrike" baseline="0">
                <a:latin typeface="Arial" panose="020B0604020202020204" pitchFamily="34" charset="0"/>
              </a:rPr>
              <a:t>Don’t let your credentialing lapse</a:t>
            </a:r>
          </a:p>
          <a:p>
            <a:pPr lvl="1"/>
            <a:r>
              <a:rPr lang="en-US" b="0" i="0" u="none" strike="noStrike" baseline="0">
                <a:latin typeface="Arial" panose="020B0604020202020204" pitchFamily="34" charset="0"/>
              </a:rPr>
              <a:t>Promptly respond to requests to verify EFT information</a:t>
            </a:r>
          </a:p>
          <a:p>
            <a:pPr marL="457200" lvl="1" indent="0">
              <a:buNone/>
            </a:pPr>
            <a:endParaRPr lang="en-US" b="0" i="0" u="none" strike="noStrike" baseline="0">
              <a:latin typeface="Arial" panose="020B0604020202020204" pitchFamily="34" charset="0"/>
            </a:endParaRPr>
          </a:p>
          <a:p>
            <a:r>
              <a:rPr lang="en-US" sz="1600" b="0" i="0" u="none" strike="noStrike" baseline="0">
                <a:latin typeface="Arial" panose="020B0604020202020204" pitchFamily="34" charset="0"/>
              </a:rPr>
              <a:t>What if I’m part of a delegated credentialing group?</a:t>
            </a:r>
          </a:p>
          <a:p>
            <a:pPr lvl="1"/>
            <a:r>
              <a:rPr lang="en-US" b="0" i="0" u="none" strike="noStrike" baseline="0">
                <a:latin typeface="Arial" panose="020B0604020202020204" pitchFamily="34" charset="0"/>
              </a:rPr>
              <a:t>Contact the person who manages your group’s credentialing</a:t>
            </a:r>
            <a:endParaRPr lang="en-US" b="0" i="0" u="none" strike="noStrike" baseline="0">
              <a:highlight>
                <a:srgbClr val="FFFF00"/>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096848B4-4FE7-9129-8C0D-169AE29C1B1B}"/>
              </a:ext>
            </a:extLst>
          </p:cNvPr>
          <p:cNvSpPr>
            <a:spLocks noGrp="1"/>
          </p:cNvSpPr>
          <p:nvPr>
            <p:ph type="sldNum" sz="quarter" idx="12"/>
          </p:nvPr>
        </p:nvSpPr>
        <p:spPr/>
        <p:txBody>
          <a:bodyPr/>
          <a:lstStyle/>
          <a:p>
            <a:fld id="{6537EAB8-8ED8-D249-8396-3F7AA794C70A}" type="slidenum">
              <a:rPr lang="en-US" smtClean="0"/>
              <a:pPr/>
              <a:t>23</a:t>
            </a:fld>
            <a:endParaRPr lang="en-US"/>
          </a:p>
        </p:txBody>
      </p:sp>
      <p:sp>
        <p:nvSpPr>
          <p:cNvPr id="10" name="Text Placeholder 9">
            <a:extLst>
              <a:ext uri="{FF2B5EF4-FFF2-40B4-BE49-F238E27FC236}">
                <a16:creationId xmlns:a16="http://schemas.microsoft.com/office/drawing/2014/main" id="{98D84EF8-EF11-617A-E4A4-CB89487ECD07}"/>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Don’t let your time off lapse</a:t>
            </a:r>
          </a:p>
        </p:txBody>
      </p:sp>
    </p:spTree>
    <p:extLst>
      <p:ext uri="{BB962C8B-B14F-4D97-AF65-F5344CB8AC3E}">
        <p14:creationId xmlns:p14="http://schemas.microsoft.com/office/powerpoint/2010/main" val="2059394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2F7A5-A463-9E47-990D-ABA8CEC5E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4EDD1-289F-379A-11E5-CF8640DECD4E}"/>
              </a:ext>
            </a:extLst>
          </p:cNvPr>
          <p:cNvSpPr>
            <a:spLocks noGrp="1"/>
          </p:cNvSpPr>
          <p:nvPr>
            <p:ph type="title"/>
          </p:nvPr>
        </p:nvSpPr>
        <p:spPr/>
        <p:txBody>
          <a:bodyPr/>
          <a:lstStyle/>
          <a:p>
            <a:r>
              <a:rPr lang="en-US"/>
              <a:t>Facility credentialing</a:t>
            </a:r>
          </a:p>
        </p:txBody>
      </p:sp>
      <p:sp>
        <p:nvSpPr>
          <p:cNvPr id="3" name="Content Placeholder 2">
            <a:extLst>
              <a:ext uri="{FF2B5EF4-FFF2-40B4-BE49-F238E27FC236}">
                <a16:creationId xmlns:a16="http://schemas.microsoft.com/office/drawing/2014/main" id="{229B25AC-1F69-D85C-C958-F76F1D57A3F0}"/>
              </a:ext>
            </a:extLst>
          </p:cNvPr>
          <p:cNvSpPr>
            <a:spLocks noGrp="1"/>
          </p:cNvSpPr>
          <p:nvPr>
            <p:ph idx="1"/>
          </p:nvPr>
        </p:nvSpPr>
        <p:spPr>
          <a:xfrm>
            <a:off x="571500" y="1524401"/>
            <a:ext cx="11342860" cy="4940882"/>
          </a:xfrm>
        </p:spPr>
        <p:txBody>
          <a:bodyPr vert="horz" lIns="0" tIns="0" rIns="0" bIns="0" rtlCol="0" anchor="t">
            <a:normAutofit/>
          </a:bodyPr>
          <a:lstStyle/>
          <a:p>
            <a:r>
              <a:rPr lang="en-US" sz="1600" b="0" i="0" u="none" strike="noStrike" baseline="0">
                <a:latin typeface="Arial"/>
                <a:cs typeface="Arial"/>
              </a:rPr>
              <a:t>New facilities need to complete an </a:t>
            </a:r>
            <a:r>
              <a:rPr lang="en-US" sz="1600" b="0" i="0" u="none" strike="noStrike" baseline="0">
                <a:latin typeface="Arial"/>
                <a:cs typeface="Arial"/>
                <a:hlinkClick r:id="rId2"/>
              </a:rPr>
              <a:t>Organizational Provider/Facility Credentialing/Recredentialing Application (PDF)</a:t>
            </a:r>
            <a:r>
              <a:rPr lang="en-US" sz="1600" b="0" i="0" u="none" strike="noStrike" baseline="0">
                <a:latin typeface="Arial"/>
                <a:cs typeface="Arial"/>
              </a:rPr>
              <a:t> and return it along with required documents noted on the application. </a:t>
            </a:r>
            <a:endParaRPr lang="en-US">
              <a:latin typeface="Arial"/>
              <a:cs typeface="Arial"/>
            </a:endParaRPr>
          </a:p>
          <a:p>
            <a:r>
              <a:rPr lang="en-US" sz="1600" b="0" i="0" u="none" strike="noStrike" baseline="0">
                <a:latin typeface="Arial"/>
                <a:cs typeface="Arial"/>
              </a:rPr>
              <a:t>Submit your 147C or CP 575 </a:t>
            </a:r>
            <a:r>
              <a:rPr lang="en-US">
                <a:latin typeface="Arial"/>
                <a:cs typeface="Arial"/>
              </a:rPr>
              <a:t>letter by</a:t>
            </a:r>
            <a:r>
              <a:rPr lang="en-US" sz="1600" b="0" i="0" u="none" strike="noStrike" baseline="0">
                <a:latin typeface="Arial"/>
                <a:cs typeface="Arial"/>
              </a:rPr>
              <a:t> fax or </a:t>
            </a:r>
            <a:r>
              <a:rPr lang="en-US" sz="1600" b="0" i="0" u="none" strike="noStrike" baseline="0">
                <a:latin typeface="Arial"/>
                <a:cs typeface="Arial"/>
                <a:hlinkClick r:id="rId3">
                  <a:extLst>
                    <a:ext uri="{A12FA001-AC4F-418D-AE19-62706E023703}">
                      <ahyp:hlinkClr xmlns:ahyp="http://schemas.microsoft.com/office/drawing/2018/hyperlinkcolor" val="tx"/>
                    </a:ext>
                  </a:extLst>
                </a:hlinkClick>
              </a:rPr>
              <a:t>email</a:t>
            </a:r>
            <a:r>
              <a:rPr lang="en-US" sz="1600" b="0" i="0" u="none" strike="noStrike" baseline="0">
                <a:latin typeface="Arial"/>
                <a:cs typeface="Arial"/>
              </a:rPr>
              <a:t>.</a:t>
            </a:r>
            <a:endParaRPr lang="en-US">
              <a:latin typeface="Arial"/>
              <a:cs typeface="Arial"/>
            </a:endParaRPr>
          </a:p>
          <a:p>
            <a:r>
              <a:rPr lang="en-US" sz="1600" b="0" i="0" u="none" strike="noStrike" baseline="0">
                <a:latin typeface="Arial"/>
                <a:cs typeface="Arial"/>
              </a:rPr>
              <a:t>Organizational providers that have changed ownership and are required to complete the site survey process by the state and Medicare must be initially credentialed under the new ownership.</a:t>
            </a:r>
          </a:p>
          <a:p>
            <a:r>
              <a:rPr lang="en-US" sz="1600" b="0" i="0" u="none" strike="noStrike" baseline="0">
                <a:latin typeface="Arial"/>
                <a:cs typeface="Arial"/>
              </a:rPr>
              <a:t>Once credentialing </a:t>
            </a:r>
            <a:r>
              <a:rPr lang="en-US">
                <a:latin typeface="Arial"/>
                <a:cs typeface="Arial"/>
              </a:rPr>
              <a:t>is completed the</a:t>
            </a:r>
            <a:r>
              <a:rPr lang="en-US" sz="1600" b="0" i="0" u="none" strike="noStrike" baseline="0">
                <a:latin typeface="Arial"/>
                <a:cs typeface="Arial"/>
              </a:rPr>
              <a:t> facility will receive </a:t>
            </a:r>
            <a:r>
              <a:rPr lang="en-US">
                <a:latin typeface="Arial"/>
                <a:cs typeface="Arial"/>
              </a:rPr>
              <a:t>notification and</a:t>
            </a:r>
            <a:r>
              <a:rPr lang="en-US" sz="1600" b="0" i="0" u="none" strike="noStrike" baseline="0">
                <a:latin typeface="Arial"/>
                <a:cs typeface="Arial"/>
              </a:rPr>
              <a:t> a contracting executive will connect directly to execute the contracting steps.</a:t>
            </a:r>
          </a:p>
          <a:p>
            <a:r>
              <a:rPr lang="en-US" sz="1600" b="0" i="0" u="none" strike="noStrike" baseline="0">
                <a:latin typeface="Arial"/>
                <a:cs typeface="Arial"/>
              </a:rPr>
              <a:t>If a facility needs to add or change a location:</a:t>
            </a:r>
            <a:endParaRPr lang="en-US">
              <a:latin typeface="Arial"/>
              <a:cs typeface="Arial"/>
            </a:endParaRPr>
          </a:p>
          <a:p>
            <a:pPr lvl="1"/>
            <a:r>
              <a:rPr lang="en-US" b="0" i="0" u="none" strike="noStrike" baseline="0">
                <a:latin typeface="Arial"/>
                <a:cs typeface="Arial"/>
              </a:rPr>
              <a:t>Complete the </a:t>
            </a:r>
            <a:r>
              <a:rPr lang="en-US" b="0" i="0" u="none" strike="noStrike" baseline="0">
                <a:latin typeface="Arial"/>
                <a:cs typeface="Arial"/>
                <a:hlinkClick r:id="rId2"/>
              </a:rPr>
              <a:t>Organizational Provider/Facility Credentialing/Recredentialing Application (PDF)</a:t>
            </a:r>
            <a:r>
              <a:rPr lang="en-US" b="0" i="0" u="none" strike="noStrike" baseline="0">
                <a:latin typeface="Arial"/>
                <a:cs typeface="Arial"/>
              </a:rPr>
              <a:t> located on the </a:t>
            </a:r>
            <a:r>
              <a:rPr lang="en-US" b="0" i="0" u="none" strike="noStrike" baseline="0">
                <a:latin typeface="Arial"/>
                <a:cs typeface="Arial"/>
                <a:hlinkClick r:id="rId4"/>
              </a:rPr>
              <a:t>Credentialing page</a:t>
            </a:r>
            <a:r>
              <a:rPr lang="en-US" b="0" i="0" u="none" strike="noStrike" baseline="0">
                <a:latin typeface="Arial"/>
                <a:cs typeface="Arial"/>
              </a:rPr>
              <a:t> of our provider website.</a:t>
            </a:r>
            <a:endParaRPr lang="en-US" b="0" i="0" u="none" strike="noStrike" baseline="0">
              <a:highlight>
                <a:srgbClr val="FFFF00"/>
              </a:highlight>
              <a:latin typeface="Arial"/>
              <a:cs typeface="Arial"/>
            </a:endParaRPr>
          </a:p>
        </p:txBody>
      </p:sp>
      <p:sp>
        <p:nvSpPr>
          <p:cNvPr id="4" name="Slide Number Placeholder 3">
            <a:extLst>
              <a:ext uri="{FF2B5EF4-FFF2-40B4-BE49-F238E27FC236}">
                <a16:creationId xmlns:a16="http://schemas.microsoft.com/office/drawing/2014/main" id="{E9CF69B9-71EF-A6BD-E2C5-AB73C4684838}"/>
              </a:ext>
            </a:extLst>
          </p:cNvPr>
          <p:cNvSpPr>
            <a:spLocks noGrp="1"/>
          </p:cNvSpPr>
          <p:nvPr>
            <p:ph type="sldNum" sz="quarter" idx="12"/>
          </p:nvPr>
        </p:nvSpPr>
        <p:spPr/>
        <p:txBody>
          <a:bodyPr/>
          <a:lstStyle/>
          <a:p>
            <a:fld id="{6537EAB8-8ED8-D249-8396-3F7AA794C70A}" type="slidenum">
              <a:rPr lang="en-US" smtClean="0"/>
              <a:pPr/>
              <a:t>24</a:t>
            </a:fld>
            <a:endParaRPr lang="en-US"/>
          </a:p>
        </p:txBody>
      </p:sp>
      <p:sp>
        <p:nvSpPr>
          <p:cNvPr id="10" name="Text Placeholder 9">
            <a:extLst>
              <a:ext uri="{FF2B5EF4-FFF2-40B4-BE49-F238E27FC236}">
                <a16:creationId xmlns:a16="http://schemas.microsoft.com/office/drawing/2014/main" id="{7654D253-2EE6-AB78-64EF-8CCB3274046A}"/>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Facilities have a separate process and different forms</a:t>
            </a:r>
          </a:p>
        </p:txBody>
      </p:sp>
    </p:spTree>
    <p:extLst>
      <p:ext uri="{BB962C8B-B14F-4D97-AF65-F5344CB8AC3E}">
        <p14:creationId xmlns:p14="http://schemas.microsoft.com/office/powerpoint/2010/main" val="3561297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803543E-6392-EB4E-B21A-36FDA04046E4}"/>
              </a:ext>
            </a:extLst>
          </p:cNvPr>
          <p:cNvSpPr>
            <a:spLocks noGrp="1"/>
          </p:cNvSpPr>
          <p:nvPr>
            <p:ph sz="half" idx="2"/>
          </p:nvPr>
        </p:nvSpPr>
        <p:spPr/>
        <p:txBody>
          <a:bodyPr>
            <a:normAutofit/>
          </a:bodyPr>
          <a:lstStyle/>
          <a:p>
            <a:r>
              <a:rPr lang="en-US" dirty="0"/>
              <a:t>If you are a </a:t>
            </a:r>
            <a:r>
              <a:rPr lang="en-US" b="1" dirty="0"/>
              <a:t>facility</a:t>
            </a:r>
            <a:r>
              <a:rPr lang="en-US" dirty="0"/>
              <a:t> , please review our </a:t>
            </a:r>
            <a:r>
              <a:rPr lang="en-US" dirty="0">
                <a:hlinkClick r:id="rId2"/>
              </a:rPr>
              <a:t>Behavioral Health Medical Policies</a:t>
            </a:r>
            <a:r>
              <a:rPr lang="en-US" dirty="0"/>
              <a:t>. </a:t>
            </a:r>
          </a:p>
        </p:txBody>
      </p:sp>
      <p:sp>
        <p:nvSpPr>
          <p:cNvPr id="4" name="Slide Number Placeholder 3">
            <a:extLst>
              <a:ext uri="{FF2B5EF4-FFF2-40B4-BE49-F238E27FC236}">
                <a16:creationId xmlns:a16="http://schemas.microsoft.com/office/drawing/2014/main" id="{C4DA6F78-D73C-F94D-8C66-BC2D62E078E4}"/>
              </a:ext>
            </a:extLst>
          </p:cNvPr>
          <p:cNvSpPr>
            <a:spLocks noGrp="1"/>
          </p:cNvSpPr>
          <p:nvPr>
            <p:ph type="sldNum" sz="quarter" idx="12"/>
          </p:nvPr>
        </p:nvSpPr>
        <p:spPr/>
        <p:txBody>
          <a:bodyPr/>
          <a:lstStyle/>
          <a:p>
            <a:fld id="{6537EAB8-8ED8-D249-8396-3F7AA794C70A}" type="slidenum">
              <a:rPr lang="en-US" smtClean="0"/>
              <a:pPr/>
              <a:t>25</a:t>
            </a:fld>
            <a:endParaRPr lang="en-US"/>
          </a:p>
        </p:txBody>
      </p:sp>
      <p:sp>
        <p:nvSpPr>
          <p:cNvPr id="5" name="Title 4">
            <a:extLst>
              <a:ext uri="{FF2B5EF4-FFF2-40B4-BE49-F238E27FC236}">
                <a16:creationId xmlns:a16="http://schemas.microsoft.com/office/drawing/2014/main" id="{296B5376-0192-8C47-8C45-AE4D3A538733}"/>
              </a:ext>
            </a:extLst>
          </p:cNvPr>
          <p:cNvSpPr>
            <a:spLocks noGrp="1"/>
          </p:cNvSpPr>
          <p:nvPr>
            <p:ph type="title"/>
          </p:nvPr>
        </p:nvSpPr>
        <p:spPr/>
        <p:txBody>
          <a:bodyPr/>
          <a:lstStyle/>
          <a:p>
            <a:r>
              <a:rPr lang="en-US"/>
              <a:t>Behavior health facilities</a:t>
            </a:r>
          </a:p>
        </p:txBody>
      </p:sp>
      <p:pic>
        <p:nvPicPr>
          <p:cNvPr id="8" name="Picture Placeholder 7" descr="A person and person standing in a room&#10;&#10;Description automatically generated">
            <a:extLst>
              <a:ext uri="{FF2B5EF4-FFF2-40B4-BE49-F238E27FC236}">
                <a16:creationId xmlns:a16="http://schemas.microsoft.com/office/drawing/2014/main" id="{66E7CAC9-C3BA-045C-C0D6-B0EF1C63A52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0" y="0"/>
            <a:ext cx="4705350" cy="6400800"/>
          </a:xfrm>
        </p:spPr>
      </p:pic>
    </p:spTree>
    <p:extLst>
      <p:ext uri="{BB962C8B-B14F-4D97-AF65-F5344CB8AC3E}">
        <p14:creationId xmlns:p14="http://schemas.microsoft.com/office/powerpoint/2010/main" val="4237178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D3E85-D248-EEC7-6149-F251FFB3B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A2966-FAAB-B934-ADB0-C9B445566D09}"/>
              </a:ext>
            </a:extLst>
          </p:cNvPr>
          <p:cNvSpPr>
            <a:spLocks noGrp="1"/>
          </p:cNvSpPr>
          <p:nvPr>
            <p:ph type="title"/>
          </p:nvPr>
        </p:nvSpPr>
        <p:spPr/>
        <p:txBody>
          <a:bodyPr/>
          <a:lstStyle/>
          <a:p>
            <a:r>
              <a:rPr lang="en-US"/>
              <a:t>Telehealth providers</a:t>
            </a:r>
          </a:p>
        </p:txBody>
      </p:sp>
      <p:sp>
        <p:nvSpPr>
          <p:cNvPr id="3" name="Content Placeholder 2">
            <a:extLst>
              <a:ext uri="{FF2B5EF4-FFF2-40B4-BE49-F238E27FC236}">
                <a16:creationId xmlns:a16="http://schemas.microsoft.com/office/drawing/2014/main" id="{A0F0BC5F-FDC5-40F4-B1D3-0852D14F0F1B}"/>
              </a:ext>
            </a:extLst>
          </p:cNvPr>
          <p:cNvSpPr>
            <a:spLocks noGrp="1"/>
          </p:cNvSpPr>
          <p:nvPr>
            <p:ph idx="1"/>
          </p:nvPr>
        </p:nvSpPr>
        <p:spPr>
          <a:xfrm>
            <a:off x="571500" y="1524401"/>
            <a:ext cx="11342860" cy="4940882"/>
          </a:xfrm>
        </p:spPr>
        <p:txBody>
          <a:bodyPr vert="horz" lIns="0" tIns="0" rIns="0" bIns="0" rtlCol="0" anchor="t">
            <a:normAutofit/>
          </a:bodyPr>
          <a:lstStyle/>
          <a:p>
            <a:r>
              <a:rPr lang="en-US" sz="1800" b="0" i="0" u="none" strike="noStrike" baseline="0">
                <a:latin typeface="Arial"/>
                <a:cs typeface="Arial"/>
              </a:rPr>
              <a:t>If a provider is:</a:t>
            </a:r>
          </a:p>
          <a:p>
            <a:pPr lvl="1"/>
            <a:r>
              <a:rPr lang="en-US" sz="1800" b="0" i="0" u="none" strike="noStrike" baseline="0">
                <a:latin typeface="Arial"/>
                <a:cs typeface="Arial"/>
              </a:rPr>
              <a:t>Licensed in the Regence service area, </a:t>
            </a:r>
            <a:r>
              <a:rPr lang="en-US" sz="1800" b="1" i="0" u="none" strike="noStrike" baseline="0">
                <a:latin typeface="Arial"/>
                <a:cs typeface="Arial"/>
              </a:rPr>
              <a:t>and </a:t>
            </a:r>
            <a:endParaRPr lang="en-US" sz="1800" b="0" i="0" u="none" strike="noStrike" baseline="0">
              <a:latin typeface="Arial"/>
              <a:cs typeface="Arial"/>
            </a:endParaRPr>
          </a:p>
          <a:p>
            <a:pPr lvl="1"/>
            <a:r>
              <a:rPr lang="en-US" sz="1800" b="0" i="0" u="none" strike="noStrike" baseline="0">
                <a:latin typeface="Arial"/>
                <a:cs typeface="Arial"/>
              </a:rPr>
              <a:t>Resides AND conducts telehealth services within our service area (home or clinic location), </a:t>
            </a:r>
            <a:endParaRPr lang="en-US" sz="1800">
              <a:latin typeface="Arial"/>
              <a:cs typeface="Arial"/>
            </a:endParaRPr>
          </a:p>
          <a:p>
            <a:pPr marL="457200" lvl="1" indent="0">
              <a:buNone/>
            </a:pPr>
            <a:r>
              <a:rPr lang="en-US" sz="1800" b="0" i="0" u="none" strike="noStrike" baseline="0">
                <a:latin typeface="Arial"/>
                <a:cs typeface="Arial"/>
              </a:rPr>
              <a:t>    </a:t>
            </a:r>
            <a:r>
              <a:rPr lang="en-US" sz="1400">
                <a:latin typeface="Arial"/>
                <a:cs typeface="Arial"/>
              </a:rPr>
              <a:t>OR</a:t>
            </a:r>
            <a:endParaRPr lang="en-US" sz="1400" b="0" i="0" u="none" strike="noStrike" baseline="0">
              <a:latin typeface="Arial" panose="020B0604020202020204" pitchFamily="34" charset="0"/>
              <a:cs typeface="Arial"/>
            </a:endParaRPr>
          </a:p>
          <a:p>
            <a:pPr lvl="1"/>
            <a:r>
              <a:rPr lang="en-US" sz="1800" b="0" i="0" u="none" strike="noStrike" baseline="0">
                <a:latin typeface="Arial"/>
                <a:cs typeface="Arial"/>
              </a:rPr>
              <a:t>Resides outside our service area but physically conducts telehealth services from a location within our service area (e.g., clinic setting).</a:t>
            </a:r>
          </a:p>
          <a:p>
            <a:pPr marL="457200" lvl="1" indent="0">
              <a:buNone/>
            </a:pPr>
            <a:r>
              <a:rPr lang="en-US" sz="1800" b="1" i="0" u="none" strike="noStrike" baseline="0">
                <a:latin typeface="Arial"/>
                <a:cs typeface="Arial"/>
              </a:rPr>
              <a:t>They are eligible to be credentialed and contracted as a network provider.</a:t>
            </a:r>
          </a:p>
          <a:p>
            <a:pPr marL="0" indent="0">
              <a:buNone/>
            </a:pPr>
            <a:endParaRPr lang="en-US" sz="1800" b="0" i="0" u="none" strike="noStrike" baseline="0">
              <a:latin typeface="Arial" panose="020B0604020202020204" pitchFamily="34" charset="0"/>
            </a:endParaRPr>
          </a:p>
          <a:p>
            <a:r>
              <a:rPr lang="en-US" sz="1800">
                <a:latin typeface="Arial"/>
                <a:cs typeface="Arial"/>
              </a:rPr>
              <a:t>Out-of-area</a:t>
            </a:r>
            <a:r>
              <a:rPr lang="en-US" sz="1800" b="0" i="0" u="none" strike="noStrike" baseline="0">
                <a:latin typeface="Arial"/>
                <a:cs typeface="Arial"/>
              </a:rPr>
              <a:t> telehealth providers are </a:t>
            </a:r>
            <a:r>
              <a:rPr lang="en-US" sz="1800" b="0" i="0" u="sng" strike="noStrike" baseline="0">
                <a:latin typeface="Arial"/>
                <a:cs typeface="Arial"/>
              </a:rPr>
              <a:t>not</a:t>
            </a:r>
            <a:r>
              <a:rPr lang="en-US" sz="1800" b="0" i="0" u="none" strike="noStrike" baseline="0">
                <a:latin typeface="Arial"/>
                <a:cs typeface="Arial"/>
              </a:rPr>
              <a:t> eligible for contracting/credentialing.</a:t>
            </a:r>
          </a:p>
          <a:p>
            <a:r>
              <a:rPr lang="en-US" sz="1800" b="0" i="0" u="none" strike="noStrike" baseline="0">
                <a:latin typeface="Arial"/>
                <a:cs typeface="Arial"/>
              </a:rPr>
              <a:t>If a provider </a:t>
            </a:r>
            <a:r>
              <a:rPr lang="en-US" sz="1800" b="1" i="0" u="none" strike="noStrike" baseline="0">
                <a:latin typeface="Arial"/>
                <a:cs typeface="Arial"/>
              </a:rPr>
              <a:t>resides and provides </a:t>
            </a:r>
            <a:r>
              <a:rPr lang="en-US" sz="1800" b="0" i="0" u="none" strike="noStrike" baseline="0">
                <a:latin typeface="Arial"/>
                <a:cs typeface="Arial"/>
              </a:rPr>
              <a:t>telehealth services at a location outside of our service area, we are unable to contract with them.</a:t>
            </a:r>
          </a:p>
        </p:txBody>
      </p:sp>
      <p:sp>
        <p:nvSpPr>
          <p:cNvPr id="4" name="Slide Number Placeholder 3">
            <a:extLst>
              <a:ext uri="{FF2B5EF4-FFF2-40B4-BE49-F238E27FC236}">
                <a16:creationId xmlns:a16="http://schemas.microsoft.com/office/drawing/2014/main" id="{ACE932C9-EAD0-3086-D12B-DE74AC8A8D19}"/>
              </a:ext>
            </a:extLst>
          </p:cNvPr>
          <p:cNvSpPr>
            <a:spLocks noGrp="1"/>
          </p:cNvSpPr>
          <p:nvPr>
            <p:ph type="sldNum" sz="quarter" idx="12"/>
          </p:nvPr>
        </p:nvSpPr>
        <p:spPr/>
        <p:txBody>
          <a:bodyPr/>
          <a:lstStyle/>
          <a:p>
            <a:fld id="{6537EAB8-8ED8-D249-8396-3F7AA794C70A}" type="slidenum">
              <a:rPr lang="en-US" smtClean="0"/>
              <a:pPr/>
              <a:t>26</a:t>
            </a:fld>
            <a:endParaRPr lang="en-US"/>
          </a:p>
        </p:txBody>
      </p:sp>
      <p:sp>
        <p:nvSpPr>
          <p:cNvPr id="10" name="Text Placeholder 9">
            <a:extLst>
              <a:ext uri="{FF2B5EF4-FFF2-40B4-BE49-F238E27FC236}">
                <a16:creationId xmlns:a16="http://schemas.microsoft.com/office/drawing/2014/main" id="{B6478F74-C33F-CBA2-C877-5AE8EACB36FE}"/>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Who can Regence credential?</a:t>
            </a:r>
          </a:p>
        </p:txBody>
      </p:sp>
    </p:spTree>
    <p:extLst>
      <p:ext uri="{BB962C8B-B14F-4D97-AF65-F5344CB8AC3E}">
        <p14:creationId xmlns:p14="http://schemas.microsoft.com/office/powerpoint/2010/main" val="295569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3FE57-6321-0233-2515-F78F3DA2D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133F9-6088-D776-5148-2F7AC9DE685F}"/>
              </a:ext>
            </a:extLst>
          </p:cNvPr>
          <p:cNvSpPr>
            <a:spLocks noGrp="1"/>
          </p:cNvSpPr>
          <p:nvPr>
            <p:ph type="title"/>
          </p:nvPr>
        </p:nvSpPr>
        <p:spPr>
          <a:xfrm>
            <a:off x="571500" y="422275"/>
            <a:ext cx="11049000" cy="431165"/>
          </a:xfrm>
        </p:spPr>
        <p:txBody>
          <a:bodyPr anchor="t">
            <a:normAutofit/>
          </a:bodyPr>
          <a:lstStyle/>
          <a:p>
            <a:r>
              <a:rPr lang="en-US" sz="3000"/>
              <a:t>Telehealth providers</a:t>
            </a:r>
          </a:p>
        </p:txBody>
      </p:sp>
      <p:pic>
        <p:nvPicPr>
          <p:cNvPr id="5" name="Content Placeholder 4">
            <a:extLst>
              <a:ext uri="{FF2B5EF4-FFF2-40B4-BE49-F238E27FC236}">
                <a16:creationId xmlns:a16="http://schemas.microsoft.com/office/drawing/2014/main" id="{E3AA37F4-5BC2-138B-4232-693BA45F9292}"/>
              </a:ext>
            </a:extLst>
          </p:cNvPr>
          <p:cNvPicPr>
            <a:picLocks noGrp="1" noChangeAspect="1"/>
          </p:cNvPicPr>
          <p:nvPr>
            <p:ph idx="1"/>
          </p:nvPr>
        </p:nvPicPr>
        <p:blipFill>
          <a:blip r:embed="rId2"/>
          <a:stretch>
            <a:fillRect/>
          </a:stretch>
        </p:blipFill>
        <p:spPr>
          <a:xfrm>
            <a:off x="571500" y="1943040"/>
            <a:ext cx="10105086" cy="4067296"/>
          </a:xfrm>
          <a:noFill/>
        </p:spPr>
      </p:pic>
      <p:sp>
        <p:nvSpPr>
          <p:cNvPr id="4" name="Slide Number Placeholder 3">
            <a:extLst>
              <a:ext uri="{FF2B5EF4-FFF2-40B4-BE49-F238E27FC236}">
                <a16:creationId xmlns:a16="http://schemas.microsoft.com/office/drawing/2014/main" id="{44DB3836-2785-FA0D-6EF0-A5A46E5BFAA7}"/>
              </a:ext>
            </a:extLst>
          </p:cNvPr>
          <p:cNvSpPr>
            <a:spLocks noGrp="1"/>
          </p:cNvSpPr>
          <p:nvPr>
            <p:ph type="sldNum" sz="quarter" idx="12"/>
          </p:nvPr>
        </p:nvSpPr>
        <p:spPr>
          <a:xfrm>
            <a:off x="162359" y="6468277"/>
            <a:ext cx="409141" cy="365125"/>
          </a:xfrm>
        </p:spPr>
        <p:txBody>
          <a:bodyPr anchor="ctr">
            <a:normAutofit/>
          </a:bodyPr>
          <a:lstStyle/>
          <a:p>
            <a:pPr>
              <a:spcAft>
                <a:spcPts val="600"/>
              </a:spcAft>
            </a:pPr>
            <a:fld id="{6537EAB8-8ED8-D249-8396-3F7AA794C70A}" type="slidenum">
              <a:rPr lang="en-US" smtClean="0"/>
              <a:pPr>
                <a:spcAft>
                  <a:spcPts val="600"/>
                </a:spcAft>
              </a:pPr>
              <a:t>27</a:t>
            </a:fld>
            <a:endParaRPr lang="en-US"/>
          </a:p>
        </p:txBody>
      </p:sp>
      <p:sp>
        <p:nvSpPr>
          <p:cNvPr id="10" name="Text Placeholder 9">
            <a:extLst>
              <a:ext uri="{FF2B5EF4-FFF2-40B4-BE49-F238E27FC236}">
                <a16:creationId xmlns:a16="http://schemas.microsoft.com/office/drawing/2014/main" id="{8AE249BF-EAD6-C642-52A9-594AAD8E336A}"/>
              </a:ext>
            </a:extLst>
          </p:cNvPr>
          <p:cNvSpPr>
            <a:spLocks noGrp="1"/>
          </p:cNvSpPr>
          <p:nvPr>
            <p:ph type="body" sz="quarter" idx="13"/>
          </p:nvPr>
        </p:nvSpPr>
        <p:spPr>
          <a:xfrm>
            <a:off x="571500" y="862413"/>
            <a:ext cx="11049000" cy="661988"/>
          </a:xfrm>
        </p:spPr>
        <p:txBody>
          <a:bodyPr>
            <a:normAutofit/>
          </a:bodyPr>
          <a:lstStyle/>
          <a:p>
            <a:pPr marL="0" marR="0" lvl="0" indent="0" defTabSz="914400" rtl="0" eaLnBrk="1" fontAlgn="auto" latinLnBrk="0" hangingPunct="1">
              <a:spcBef>
                <a:spcPts val="12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effectLst/>
                <a:uLnTx/>
                <a:uFillTx/>
              </a:rPr>
              <a:t>Who can Regence credential?</a:t>
            </a:r>
          </a:p>
        </p:txBody>
      </p:sp>
    </p:spTree>
    <p:extLst>
      <p:ext uri="{BB962C8B-B14F-4D97-AF65-F5344CB8AC3E}">
        <p14:creationId xmlns:p14="http://schemas.microsoft.com/office/powerpoint/2010/main" val="332989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26BA3-1D27-083A-7890-00AEBAE68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C38A5-05AF-B63D-4F59-08BAD2D2515B}"/>
              </a:ext>
            </a:extLst>
          </p:cNvPr>
          <p:cNvSpPr>
            <a:spLocks noGrp="1"/>
          </p:cNvSpPr>
          <p:nvPr>
            <p:ph type="title"/>
          </p:nvPr>
        </p:nvSpPr>
        <p:spPr/>
        <p:txBody>
          <a:bodyPr/>
          <a:lstStyle/>
          <a:p>
            <a:r>
              <a:rPr lang="en-US">
                <a:latin typeface="Georgia Pro"/>
              </a:rPr>
              <a:t>Availity Essentials</a:t>
            </a:r>
          </a:p>
        </p:txBody>
      </p:sp>
      <p:sp>
        <p:nvSpPr>
          <p:cNvPr id="3" name="Text Placeholder 2">
            <a:extLst>
              <a:ext uri="{FF2B5EF4-FFF2-40B4-BE49-F238E27FC236}">
                <a16:creationId xmlns:a16="http://schemas.microsoft.com/office/drawing/2014/main" id="{265C1CA0-516B-6245-22DA-6F5059C4D8A4}"/>
              </a:ext>
            </a:extLst>
          </p:cNvPr>
          <p:cNvSpPr>
            <a:spLocks noGrp="1"/>
          </p:cNvSpPr>
          <p:nvPr>
            <p:ph type="body" idx="1"/>
          </p:nvPr>
        </p:nvSpPr>
        <p:spPr/>
        <p:txBody>
          <a:bodyPr/>
          <a:lstStyle/>
          <a:p>
            <a:r>
              <a:rPr lang="en-US"/>
              <a:t>Valuable resource with several functions</a:t>
            </a:r>
          </a:p>
        </p:txBody>
      </p:sp>
      <p:sp>
        <p:nvSpPr>
          <p:cNvPr id="4" name="Slide Number Placeholder 3">
            <a:extLst>
              <a:ext uri="{FF2B5EF4-FFF2-40B4-BE49-F238E27FC236}">
                <a16:creationId xmlns:a16="http://schemas.microsoft.com/office/drawing/2014/main" id="{80D46E50-2AF9-19CD-9BDD-25F3D08454EC}"/>
              </a:ext>
            </a:extLst>
          </p:cNvPr>
          <p:cNvSpPr>
            <a:spLocks noGrp="1"/>
          </p:cNvSpPr>
          <p:nvPr>
            <p:ph type="sldNum" sz="quarter" idx="12"/>
          </p:nvPr>
        </p:nvSpPr>
        <p:spPr/>
        <p:txBody>
          <a:bodyPr/>
          <a:lstStyle/>
          <a:p>
            <a:fld id="{6537EAB8-8ED8-D249-8396-3F7AA794C70A}" type="slidenum">
              <a:rPr lang="en-US" smtClean="0"/>
              <a:pPr/>
              <a:t>28</a:t>
            </a:fld>
            <a:endParaRPr lang="en-US"/>
          </a:p>
        </p:txBody>
      </p:sp>
    </p:spTree>
    <p:extLst>
      <p:ext uri="{BB962C8B-B14F-4D97-AF65-F5344CB8AC3E}">
        <p14:creationId xmlns:p14="http://schemas.microsoft.com/office/powerpoint/2010/main" val="2448144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612DA-1C0A-2A8E-8365-2C38949D0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3DEE1-0C52-6241-059D-1447CC343FBF}"/>
              </a:ext>
            </a:extLst>
          </p:cNvPr>
          <p:cNvSpPr>
            <a:spLocks noGrp="1"/>
          </p:cNvSpPr>
          <p:nvPr>
            <p:ph type="title"/>
          </p:nvPr>
        </p:nvSpPr>
        <p:spPr/>
        <p:txBody>
          <a:bodyPr/>
          <a:lstStyle/>
          <a:p>
            <a:r>
              <a:rPr lang="en-US"/>
              <a:t>Enroll with Availity Essentials</a:t>
            </a:r>
          </a:p>
        </p:txBody>
      </p:sp>
      <p:sp>
        <p:nvSpPr>
          <p:cNvPr id="4" name="Slide Number Placeholder 3">
            <a:extLst>
              <a:ext uri="{FF2B5EF4-FFF2-40B4-BE49-F238E27FC236}">
                <a16:creationId xmlns:a16="http://schemas.microsoft.com/office/drawing/2014/main" id="{F392EE73-CBD5-8E5E-4093-02C01DFCC3C9}"/>
              </a:ext>
            </a:extLst>
          </p:cNvPr>
          <p:cNvSpPr>
            <a:spLocks noGrp="1"/>
          </p:cNvSpPr>
          <p:nvPr>
            <p:ph type="sldNum" sz="quarter" idx="12"/>
          </p:nvPr>
        </p:nvSpPr>
        <p:spPr/>
        <p:txBody>
          <a:bodyPr/>
          <a:lstStyle/>
          <a:p>
            <a:fld id="{6537EAB8-8ED8-D249-8396-3F7AA794C70A}" type="slidenum">
              <a:rPr lang="en-US" smtClean="0"/>
              <a:pPr/>
              <a:t>29</a:t>
            </a:fld>
            <a:endParaRPr lang="en-US"/>
          </a:p>
        </p:txBody>
      </p:sp>
      <p:sp>
        <p:nvSpPr>
          <p:cNvPr id="10" name="Text Placeholder 9">
            <a:extLst>
              <a:ext uri="{FF2B5EF4-FFF2-40B4-BE49-F238E27FC236}">
                <a16:creationId xmlns:a16="http://schemas.microsoft.com/office/drawing/2014/main" id="{C076D257-E9FA-67C5-7E8B-5331615CAE38}"/>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Use the onboarding tracker tool</a:t>
            </a:r>
          </a:p>
        </p:txBody>
      </p:sp>
      <p:sp>
        <p:nvSpPr>
          <p:cNvPr id="6" name="Content Placeholder 5">
            <a:extLst>
              <a:ext uri="{FF2B5EF4-FFF2-40B4-BE49-F238E27FC236}">
                <a16:creationId xmlns:a16="http://schemas.microsoft.com/office/drawing/2014/main" id="{DC92F311-48DE-4C19-0810-C54EC4D15B5B}"/>
              </a:ext>
            </a:extLst>
          </p:cNvPr>
          <p:cNvSpPr>
            <a:spLocks noGrp="1"/>
          </p:cNvSpPr>
          <p:nvPr>
            <p:ph idx="1"/>
          </p:nvPr>
        </p:nvSpPr>
        <p:spPr/>
        <p:txBody>
          <a:bodyPr/>
          <a:lstStyle/>
          <a:p>
            <a:r>
              <a:rPr lang="en-US"/>
              <a:t>Availity Essentials is a secure multi-payer web portal</a:t>
            </a:r>
          </a:p>
          <a:p>
            <a:r>
              <a:rPr lang="en-US"/>
              <a:t>Access to several payers with a single sign on (SSO)</a:t>
            </a:r>
          </a:p>
          <a:p>
            <a:r>
              <a:rPr lang="en-US"/>
              <a:t>Receive an at-a-glance status for completion of required onboarding tasks and obtain the effective date</a:t>
            </a:r>
          </a:p>
          <a:p>
            <a:r>
              <a:rPr lang="en-US"/>
              <a:t>Find the onboarding tracker under Payer Spaces</a:t>
            </a:r>
          </a:p>
        </p:txBody>
      </p:sp>
    </p:spTree>
    <p:extLst>
      <p:ext uri="{BB962C8B-B14F-4D97-AF65-F5344CB8AC3E}">
        <p14:creationId xmlns:p14="http://schemas.microsoft.com/office/powerpoint/2010/main" val="3219421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0F1472-4D1A-F599-3C04-08B692A73CE5}"/>
              </a:ext>
            </a:extLst>
          </p:cNvPr>
          <p:cNvSpPr>
            <a:spLocks noGrp="1"/>
          </p:cNvSpPr>
          <p:nvPr>
            <p:ph type="sldNum" sz="quarter" idx="12"/>
          </p:nvPr>
        </p:nvSpPr>
        <p:spPr>
          <a:xfrm>
            <a:off x="162359" y="6468277"/>
            <a:ext cx="409141" cy="365125"/>
          </a:xfrm>
        </p:spPr>
        <p:txBody>
          <a:bodyPr anchor="ctr">
            <a:normAutofit/>
          </a:bodyPr>
          <a:lstStyle/>
          <a:p>
            <a:pPr>
              <a:spcAft>
                <a:spcPts val="600"/>
              </a:spcAft>
            </a:pPr>
            <a:fld id="{6537EAB8-8ED8-D249-8396-3F7AA794C70A}" type="slidenum">
              <a:rPr lang="en-US" smtClean="0"/>
              <a:pPr>
                <a:spcAft>
                  <a:spcPts val="600"/>
                </a:spcAft>
              </a:pPr>
              <a:t>3</a:t>
            </a:fld>
            <a:endParaRPr lang="en-US"/>
          </a:p>
        </p:txBody>
      </p:sp>
      <p:pic>
        <p:nvPicPr>
          <p:cNvPr id="1026" name="Picture 1" descr="A screenshot of a quiz&#10;&#10;AI-generated content may be incorrect.">
            <a:extLst>
              <a:ext uri="{FF2B5EF4-FFF2-40B4-BE49-F238E27FC236}">
                <a16:creationId xmlns:a16="http://schemas.microsoft.com/office/drawing/2014/main" id="{6F06584A-9CC8-4078-0BAB-06D6D28FE1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90956" y="1921163"/>
            <a:ext cx="7388505" cy="27522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C9A65993-C015-5026-BEB5-DE671EA46EA6}"/>
              </a:ext>
            </a:extLst>
          </p:cNvPr>
          <p:cNvSpPr>
            <a:spLocks noGrp="1"/>
          </p:cNvSpPr>
          <p:nvPr>
            <p:ph type="body" sz="quarter" idx="21"/>
          </p:nvPr>
        </p:nvSpPr>
        <p:spPr>
          <a:xfrm>
            <a:off x="571500" y="644906"/>
            <a:ext cx="2983066" cy="5253617"/>
          </a:xfrm>
        </p:spPr>
        <p:txBody>
          <a:bodyPr anchor="ctr">
            <a:normAutofit/>
          </a:bodyPr>
          <a:lstStyle/>
          <a:p>
            <a:r>
              <a:rPr lang="en-US"/>
              <a:t>Ice Breaker</a:t>
            </a:r>
          </a:p>
        </p:txBody>
      </p:sp>
    </p:spTree>
    <p:extLst>
      <p:ext uri="{BB962C8B-B14F-4D97-AF65-F5344CB8AC3E}">
        <p14:creationId xmlns:p14="http://schemas.microsoft.com/office/powerpoint/2010/main" val="3537289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B28DB-0339-8C7C-BB9D-FCB7BF3FC8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ADD8D0-D843-619C-1505-2E1FC505CE8A}"/>
              </a:ext>
            </a:extLst>
          </p:cNvPr>
          <p:cNvSpPr>
            <a:spLocks noGrp="1"/>
          </p:cNvSpPr>
          <p:nvPr>
            <p:ph type="sldNum" sz="quarter" idx="12"/>
          </p:nvPr>
        </p:nvSpPr>
        <p:spPr/>
        <p:txBody>
          <a:bodyPr/>
          <a:lstStyle/>
          <a:p>
            <a:fld id="{6537EAB8-8ED8-D249-8396-3F7AA794C70A}" type="slidenum">
              <a:rPr lang="en-US" smtClean="0"/>
              <a:pPr/>
              <a:t>30</a:t>
            </a:fld>
            <a:endParaRPr lang="en-US"/>
          </a:p>
        </p:txBody>
      </p:sp>
      <p:sp>
        <p:nvSpPr>
          <p:cNvPr id="8" name="Text Placeholder 7">
            <a:extLst>
              <a:ext uri="{FF2B5EF4-FFF2-40B4-BE49-F238E27FC236}">
                <a16:creationId xmlns:a16="http://schemas.microsoft.com/office/drawing/2014/main" id="{D2B83280-B39B-BAFB-A884-26EEF77AF3C8}"/>
              </a:ext>
            </a:extLst>
          </p:cNvPr>
          <p:cNvSpPr>
            <a:spLocks noGrp="1"/>
          </p:cNvSpPr>
          <p:nvPr>
            <p:ph type="body" sz="quarter" idx="26"/>
          </p:nvPr>
        </p:nvSpPr>
        <p:spPr/>
        <p:txBody>
          <a:bodyPr/>
          <a:lstStyle/>
          <a:p>
            <a:r>
              <a:rPr lang="en-US" sz="2000"/>
              <a:t>Find your fee schedules</a:t>
            </a:r>
          </a:p>
        </p:txBody>
      </p:sp>
      <p:sp>
        <p:nvSpPr>
          <p:cNvPr id="11" name="Text Placeholder 10">
            <a:extLst>
              <a:ext uri="{FF2B5EF4-FFF2-40B4-BE49-F238E27FC236}">
                <a16:creationId xmlns:a16="http://schemas.microsoft.com/office/drawing/2014/main" id="{B28B0ECE-6152-2394-D9F6-059F6BC7525C}"/>
              </a:ext>
            </a:extLst>
          </p:cNvPr>
          <p:cNvSpPr>
            <a:spLocks noGrp="1"/>
          </p:cNvSpPr>
          <p:nvPr>
            <p:ph type="body" sz="quarter" idx="28"/>
          </p:nvPr>
        </p:nvSpPr>
        <p:spPr/>
        <p:txBody>
          <a:bodyPr/>
          <a:lstStyle/>
          <a:p>
            <a:r>
              <a:rPr lang="en-US" sz="2000"/>
              <a:t>Submit claims, appeals and preauthorization requests</a:t>
            </a:r>
          </a:p>
        </p:txBody>
      </p:sp>
      <p:sp>
        <p:nvSpPr>
          <p:cNvPr id="23" name="Text Placeholder 22">
            <a:extLst>
              <a:ext uri="{FF2B5EF4-FFF2-40B4-BE49-F238E27FC236}">
                <a16:creationId xmlns:a16="http://schemas.microsoft.com/office/drawing/2014/main" id="{59B85A40-C19C-5363-2F74-7F90165D5F2F}"/>
              </a:ext>
            </a:extLst>
          </p:cNvPr>
          <p:cNvSpPr>
            <a:spLocks noGrp="1"/>
          </p:cNvSpPr>
          <p:nvPr>
            <p:ph type="body" sz="quarter" idx="30"/>
          </p:nvPr>
        </p:nvSpPr>
        <p:spPr/>
        <p:txBody>
          <a:bodyPr/>
          <a:lstStyle/>
          <a:p>
            <a:r>
              <a:rPr lang="en-US" sz="2000"/>
              <a:t>Check member eligibility and benefits</a:t>
            </a:r>
          </a:p>
        </p:txBody>
      </p:sp>
      <p:sp>
        <p:nvSpPr>
          <p:cNvPr id="4" name="Text Placeholder 3">
            <a:extLst>
              <a:ext uri="{FF2B5EF4-FFF2-40B4-BE49-F238E27FC236}">
                <a16:creationId xmlns:a16="http://schemas.microsoft.com/office/drawing/2014/main" id="{B21853C4-BEEA-FF2E-109A-1E78597DFED9}"/>
              </a:ext>
            </a:extLst>
          </p:cNvPr>
          <p:cNvSpPr>
            <a:spLocks noGrp="1"/>
          </p:cNvSpPr>
          <p:nvPr>
            <p:ph type="body" sz="quarter" idx="32"/>
          </p:nvPr>
        </p:nvSpPr>
        <p:spPr/>
        <p:txBody>
          <a:bodyPr/>
          <a:lstStyle/>
          <a:p>
            <a:r>
              <a:rPr lang="en-US" sz="2000"/>
              <a:t>Access electronic remittance advice (ERAs)</a:t>
            </a:r>
          </a:p>
        </p:txBody>
      </p:sp>
      <p:pic>
        <p:nvPicPr>
          <p:cNvPr id="13" name="Picture Placeholder 12" descr="A doctor checking a patient's blood pressure&#10;&#10;Description automatically generated">
            <a:extLst>
              <a:ext uri="{FF2B5EF4-FFF2-40B4-BE49-F238E27FC236}">
                <a16:creationId xmlns:a16="http://schemas.microsoft.com/office/drawing/2014/main" id="{6D6A1E05-DF03-9942-785F-207834F490C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0" y="0"/>
            <a:ext cx="7029450" cy="6400800"/>
          </a:xfrm>
        </p:spPr>
      </p:pic>
    </p:spTree>
    <p:extLst>
      <p:ext uri="{BB962C8B-B14F-4D97-AF65-F5344CB8AC3E}">
        <p14:creationId xmlns:p14="http://schemas.microsoft.com/office/powerpoint/2010/main" val="4219574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B7F06-7F7F-4747-5E09-F6D47BF8D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E9482-577F-44FC-CBC5-D8EC05D0FDF0}"/>
              </a:ext>
            </a:extLst>
          </p:cNvPr>
          <p:cNvSpPr>
            <a:spLocks noGrp="1"/>
          </p:cNvSpPr>
          <p:nvPr>
            <p:ph type="title"/>
          </p:nvPr>
        </p:nvSpPr>
        <p:spPr>
          <a:xfrm>
            <a:off x="571500" y="422275"/>
            <a:ext cx="11049000" cy="431165"/>
          </a:xfrm>
        </p:spPr>
        <p:txBody>
          <a:bodyPr anchor="t">
            <a:normAutofit/>
          </a:bodyPr>
          <a:lstStyle/>
          <a:p>
            <a:r>
              <a:rPr lang="en-US" sz="3000"/>
              <a:t>Enroll with Availity Essentials</a:t>
            </a:r>
          </a:p>
        </p:txBody>
      </p:sp>
      <p:sp>
        <p:nvSpPr>
          <p:cNvPr id="6" name="Content Placeholder 5">
            <a:extLst>
              <a:ext uri="{FF2B5EF4-FFF2-40B4-BE49-F238E27FC236}">
                <a16:creationId xmlns:a16="http://schemas.microsoft.com/office/drawing/2014/main" id="{D0DCBB42-35FB-79D7-71EE-B7DDC982E0FB}"/>
              </a:ext>
            </a:extLst>
          </p:cNvPr>
          <p:cNvSpPr>
            <a:spLocks noGrp="1"/>
          </p:cNvSpPr>
          <p:nvPr>
            <p:ph sz="half" idx="1"/>
          </p:nvPr>
        </p:nvSpPr>
        <p:spPr>
          <a:xfrm>
            <a:off x="571500" y="1691640"/>
            <a:ext cx="5181600" cy="4572000"/>
          </a:xfrm>
        </p:spPr>
        <p:txBody>
          <a:bodyPr>
            <a:normAutofit/>
          </a:bodyPr>
          <a:lstStyle/>
          <a:p>
            <a:r>
              <a:rPr lang="en-US"/>
              <a:t>Groups that have </a:t>
            </a:r>
            <a:r>
              <a:rPr lang="en-US" b="1"/>
              <a:t>an existing EFT connection </a:t>
            </a:r>
            <a:r>
              <a:rPr lang="en-US"/>
              <a:t>with Regence who bring new providers onboard or who have new providers going through credentialing will always see EFT enrollment in red.</a:t>
            </a:r>
          </a:p>
        </p:txBody>
      </p:sp>
      <p:pic>
        <p:nvPicPr>
          <p:cNvPr id="5" name="Picture 4">
            <a:extLst>
              <a:ext uri="{FF2B5EF4-FFF2-40B4-BE49-F238E27FC236}">
                <a16:creationId xmlns:a16="http://schemas.microsoft.com/office/drawing/2014/main" id="{66B2298A-2230-498A-D3C4-09CE663A2C50}"/>
              </a:ext>
            </a:extLst>
          </p:cNvPr>
          <p:cNvPicPr>
            <a:picLocks noChangeAspect="1"/>
          </p:cNvPicPr>
          <p:nvPr/>
        </p:nvPicPr>
        <p:blipFill>
          <a:blip r:embed="rId2"/>
          <a:stretch>
            <a:fillRect/>
          </a:stretch>
        </p:blipFill>
        <p:spPr>
          <a:xfrm>
            <a:off x="5753100" y="1691640"/>
            <a:ext cx="5896665" cy="4026579"/>
          </a:xfrm>
          <a:prstGeom prst="rect">
            <a:avLst/>
          </a:prstGeom>
          <a:noFill/>
        </p:spPr>
      </p:pic>
      <p:sp>
        <p:nvSpPr>
          <p:cNvPr id="4" name="Slide Number Placeholder 3">
            <a:extLst>
              <a:ext uri="{FF2B5EF4-FFF2-40B4-BE49-F238E27FC236}">
                <a16:creationId xmlns:a16="http://schemas.microsoft.com/office/drawing/2014/main" id="{2CD5B6C3-1418-F299-AE57-B3195D771C99}"/>
              </a:ext>
            </a:extLst>
          </p:cNvPr>
          <p:cNvSpPr>
            <a:spLocks noGrp="1"/>
          </p:cNvSpPr>
          <p:nvPr>
            <p:ph type="sldNum" sz="quarter" idx="12"/>
          </p:nvPr>
        </p:nvSpPr>
        <p:spPr>
          <a:xfrm>
            <a:off x="162359" y="6468277"/>
            <a:ext cx="409141" cy="365125"/>
          </a:xfrm>
        </p:spPr>
        <p:txBody>
          <a:bodyPr anchor="ctr">
            <a:normAutofit/>
          </a:bodyPr>
          <a:lstStyle/>
          <a:p>
            <a:pPr>
              <a:spcAft>
                <a:spcPts val="600"/>
              </a:spcAft>
            </a:pPr>
            <a:fld id="{6537EAB8-8ED8-D249-8396-3F7AA794C70A}" type="slidenum">
              <a:rPr lang="en-US" smtClean="0"/>
              <a:pPr>
                <a:spcAft>
                  <a:spcPts val="600"/>
                </a:spcAft>
              </a:pPr>
              <a:t>31</a:t>
            </a:fld>
            <a:endParaRPr lang="en-US"/>
          </a:p>
        </p:txBody>
      </p:sp>
      <p:sp>
        <p:nvSpPr>
          <p:cNvPr id="10" name="Text Placeholder 9">
            <a:extLst>
              <a:ext uri="{FF2B5EF4-FFF2-40B4-BE49-F238E27FC236}">
                <a16:creationId xmlns:a16="http://schemas.microsoft.com/office/drawing/2014/main" id="{2D237AE6-52CC-4E48-32B3-778A3D4B229E}"/>
              </a:ext>
            </a:extLst>
          </p:cNvPr>
          <p:cNvSpPr>
            <a:spLocks noGrp="1"/>
          </p:cNvSpPr>
          <p:nvPr>
            <p:ph type="body" sz="quarter" idx="13"/>
          </p:nvPr>
        </p:nvSpPr>
        <p:spPr>
          <a:xfrm>
            <a:off x="571500" y="862413"/>
            <a:ext cx="11049000" cy="661988"/>
          </a:xfrm>
        </p:spPr>
        <p:txBody>
          <a:bodyPr>
            <a:normAutofit/>
          </a:bodyPr>
          <a:lstStyle/>
          <a:p>
            <a:pPr marL="0" marR="0" lvl="0" indent="0" defTabSz="914400" rtl="0" eaLnBrk="1" fontAlgn="auto" latinLnBrk="0" hangingPunct="1">
              <a:spcBef>
                <a:spcPts val="12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effectLst/>
                <a:uLnTx/>
                <a:uFillTx/>
              </a:rPr>
              <a:t>Why does the EFT status button remain in red for this provider? We already have EFT.</a:t>
            </a:r>
          </a:p>
        </p:txBody>
      </p:sp>
    </p:spTree>
    <p:extLst>
      <p:ext uri="{BB962C8B-B14F-4D97-AF65-F5344CB8AC3E}">
        <p14:creationId xmlns:p14="http://schemas.microsoft.com/office/powerpoint/2010/main" val="3562646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A4257-F522-C4A0-498E-37FC92FDA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E4645E-9ADA-48FB-DE20-DC87FD7C5CE2}"/>
              </a:ext>
            </a:extLst>
          </p:cNvPr>
          <p:cNvSpPr>
            <a:spLocks noGrp="1"/>
          </p:cNvSpPr>
          <p:nvPr>
            <p:ph type="title"/>
          </p:nvPr>
        </p:nvSpPr>
        <p:spPr/>
        <p:txBody>
          <a:bodyPr/>
          <a:lstStyle/>
          <a:p>
            <a:r>
              <a:rPr lang="en-US"/>
              <a:t>Electronic Funds Transfer</a:t>
            </a:r>
          </a:p>
        </p:txBody>
      </p:sp>
      <p:sp>
        <p:nvSpPr>
          <p:cNvPr id="3" name="Text Placeholder 2">
            <a:extLst>
              <a:ext uri="{FF2B5EF4-FFF2-40B4-BE49-F238E27FC236}">
                <a16:creationId xmlns:a16="http://schemas.microsoft.com/office/drawing/2014/main" id="{8068373E-2E54-034D-7301-DD2620CD5160}"/>
              </a:ext>
            </a:extLst>
          </p:cNvPr>
          <p:cNvSpPr>
            <a:spLocks noGrp="1"/>
          </p:cNvSpPr>
          <p:nvPr>
            <p:ph type="body" idx="1"/>
          </p:nvPr>
        </p:nvSpPr>
        <p:spPr/>
        <p:txBody>
          <a:bodyPr/>
          <a:lstStyle/>
          <a:p>
            <a:r>
              <a:rPr lang="en-US"/>
              <a:t>We want to pay you and you want to get paid</a:t>
            </a:r>
          </a:p>
        </p:txBody>
      </p:sp>
      <p:sp>
        <p:nvSpPr>
          <p:cNvPr id="4" name="Slide Number Placeholder 3">
            <a:extLst>
              <a:ext uri="{FF2B5EF4-FFF2-40B4-BE49-F238E27FC236}">
                <a16:creationId xmlns:a16="http://schemas.microsoft.com/office/drawing/2014/main" id="{F18CD125-787A-1581-AD31-BEF152D5E42D}"/>
              </a:ext>
            </a:extLst>
          </p:cNvPr>
          <p:cNvSpPr>
            <a:spLocks noGrp="1"/>
          </p:cNvSpPr>
          <p:nvPr>
            <p:ph type="sldNum" sz="quarter" idx="12"/>
          </p:nvPr>
        </p:nvSpPr>
        <p:spPr/>
        <p:txBody>
          <a:bodyPr/>
          <a:lstStyle/>
          <a:p>
            <a:fld id="{6537EAB8-8ED8-D249-8396-3F7AA794C70A}" type="slidenum">
              <a:rPr lang="en-US" smtClean="0"/>
              <a:pPr/>
              <a:t>32</a:t>
            </a:fld>
            <a:endParaRPr lang="en-US"/>
          </a:p>
        </p:txBody>
      </p:sp>
    </p:spTree>
    <p:extLst>
      <p:ext uri="{BB962C8B-B14F-4D97-AF65-F5344CB8AC3E}">
        <p14:creationId xmlns:p14="http://schemas.microsoft.com/office/powerpoint/2010/main" val="1666969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2EA72-EB4E-3BF6-537D-E37820FA4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AE8C5-3B1B-1CE4-0F42-A2F0B0B791E2}"/>
              </a:ext>
            </a:extLst>
          </p:cNvPr>
          <p:cNvSpPr>
            <a:spLocks noGrp="1"/>
          </p:cNvSpPr>
          <p:nvPr>
            <p:ph type="title"/>
          </p:nvPr>
        </p:nvSpPr>
        <p:spPr/>
        <p:txBody>
          <a:bodyPr/>
          <a:lstStyle/>
          <a:p>
            <a:r>
              <a:rPr lang="en-US"/>
              <a:t>Electronic Funds Transfer (EFT)</a:t>
            </a:r>
          </a:p>
        </p:txBody>
      </p:sp>
      <p:sp>
        <p:nvSpPr>
          <p:cNvPr id="4" name="Slide Number Placeholder 3">
            <a:extLst>
              <a:ext uri="{FF2B5EF4-FFF2-40B4-BE49-F238E27FC236}">
                <a16:creationId xmlns:a16="http://schemas.microsoft.com/office/drawing/2014/main" id="{4A7E80FF-A7D6-6A2F-11F2-AD9684B0EA04}"/>
              </a:ext>
            </a:extLst>
          </p:cNvPr>
          <p:cNvSpPr>
            <a:spLocks noGrp="1"/>
          </p:cNvSpPr>
          <p:nvPr>
            <p:ph type="sldNum" sz="quarter" idx="12"/>
          </p:nvPr>
        </p:nvSpPr>
        <p:spPr/>
        <p:txBody>
          <a:bodyPr/>
          <a:lstStyle/>
          <a:p>
            <a:fld id="{6537EAB8-8ED8-D249-8396-3F7AA794C70A}" type="slidenum">
              <a:rPr lang="en-US" smtClean="0"/>
              <a:pPr/>
              <a:t>33</a:t>
            </a:fld>
            <a:endParaRPr lang="en-US"/>
          </a:p>
        </p:txBody>
      </p:sp>
      <p:sp>
        <p:nvSpPr>
          <p:cNvPr id="10" name="Text Placeholder 9">
            <a:extLst>
              <a:ext uri="{FF2B5EF4-FFF2-40B4-BE49-F238E27FC236}">
                <a16:creationId xmlns:a16="http://schemas.microsoft.com/office/drawing/2014/main" id="{58628C42-0D52-A67A-EE08-19B2BAE8FABC}"/>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All providers are required to receive payment via EFT</a:t>
            </a:r>
          </a:p>
        </p:txBody>
      </p:sp>
      <p:sp>
        <p:nvSpPr>
          <p:cNvPr id="6" name="Content Placeholder 5">
            <a:extLst>
              <a:ext uri="{FF2B5EF4-FFF2-40B4-BE49-F238E27FC236}">
                <a16:creationId xmlns:a16="http://schemas.microsoft.com/office/drawing/2014/main" id="{C36B6AE0-4AC5-8D8F-D503-B3D4C4A284E2}"/>
              </a:ext>
            </a:extLst>
          </p:cNvPr>
          <p:cNvSpPr>
            <a:spLocks noGrp="1"/>
          </p:cNvSpPr>
          <p:nvPr>
            <p:ph idx="1"/>
          </p:nvPr>
        </p:nvSpPr>
        <p:spPr/>
        <p:txBody>
          <a:bodyPr/>
          <a:lstStyle/>
          <a:p>
            <a:r>
              <a:rPr lang="en-US"/>
              <a:t>Only exception is providers residing outside our service area</a:t>
            </a:r>
          </a:p>
          <a:p>
            <a:r>
              <a:rPr lang="en-US"/>
              <a:t>To enroll, use the Transaction Enrollment Tool on Availity Essentials</a:t>
            </a:r>
          </a:p>
          <a:p>
            <a:r>
              <a:rPr lang="en-US"/>
              <a:t>This is a two step process</a:t>
            </a:r>
          </a:p>
          <a:p>
            <a:r>
              <a:rPr lang="en-US"/>
              <a:t>After step 1, monitor the status of your enrollments on your Enrollment Status Dashboard.</a:t>
            </a:r>
          </a:p>
          <a:p>
            <a:pPr marL="457200" lvl="1" indent="0">
              <a:buNone/>
            </a:pPr>
            <a:r>
              <a:rPr lang="en-US"/>
              <a:t>	</a:t>
            </a:r>
            <a:r>
              <a:rPr lang="en-US" b="1"/>
              <a:t>NOTE: </a:t>
            </a:r>
            <a:r>
              <a:rPr lang="en-US"/>
              <a:t>For security purposes, you will receive a phone call from our EFT enrollment team to validate 	the information, you provide.</a:t>
            </a:r>
          </a:p>
          <a:p>
            <a:r>
              <a:rPr lang="en-US"/>
              <a:t>To begin step 2, at the Submit Enrollment step there is a Reason for Submission section. Select Change Enrollment and complete the enrollment process.</a:t>
            </a:r>
            <a:endParaRPr lang="en-US">
              <a:highlight>
                <a:srgbClr val="FFFF00"/>
              </a:highlight>
            </a:endParaRPr>
          </a:p>
        </p:txBody>
      </p:sp>
    </p:spTree>
    <p:extLst>
      <p:ext uri="{BB962C8B-B14F-4D97-AF65-F5344CB8AC3E}">
        <p14:creationId xmlns:p14="http://schemas.microsoft.com/office/powerpoint/2010/main" val="1823852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36E58-1B7B-FCE6-B2EA-19CD56EBCD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F1111-887A-EA9D-6AB2-D2B122744A7B}"/>
              </a:ext>
            </a:extLst>
          </p:cNvPr>
          <p:cNvSpPr>
            <a:spLocks noGrp="1"/>
          </p:cNvSpPr>
          <p:nvPr>
            <p:ph type="title"/>
          </p:nvPr>
        </p:nvSpPr>
        <p:spPr/>
        <p:txBody>
          <a:bodyPr/>
          <a:lstStyle/>
          <a:p>
            <a:r>
              <a:rPr lang="en-US"/>
              <a:t>Electronic Funds Transfer (EFT)</a:t>
            </a:r>
          </a:p>
        </p:txBody>
      </p:sp>
      <p:sp>
        <p:nvSpPr>
          <p:cNvPr id="4" name="Slide Number Placeholder 3">
            <a:extLst>
              <a:ext uri="{FF2B5EF4-FFF2-40B4-BE49-F238E27FC236}">
                <a16:creationId xmlns:a16="http://schemas.microsoft.com/office/drawing/2014/main" id="{404D2C5C-7BC5-2FDF-9F00-27A047110AB8}"/>
              </a:ext>
            </a:extLst>
          </p:cNvPr>
          <p:cNvSpPr>
            <a:spLocks noGrp="1"/>
          </p:cNvSpPr>
          <p:nvPr>
            <p:ph type="sldNum" sz="quarter" idx="12"/>
          </p:nvPr>
        </p:nvSpPr>
        <p:spPr/>
        <p:txBody>
          <a:bodyPr/>
          <a:lstStyle/>
          <a:p>
            <a:fld id="{6537EAB8-8ED8-D249-8396-3F7AA794C70A}" type="slidenum">
              <a:rPr lang="en-US" smtClean="0"/>
              <a:pPr/>
              <a:t>34</a:t>
            </a:fld>
            <a:endParaRPr lang="en-US"/>
          </a:p>
        </p:txBody>
      </p:sp>
      <p:sp>
        <p:nvSpPr>
          <p:cNvPr id="10" name="Text Placeholder 9">
            <a:extLst>
              <a:ext uri="{FF2B5EF4-FFF2-40B4-BE49-F238E27FC236}">
                <a16:creationId xmlns:a16="http://schemas.microsoft.com/office/drawing/2014/main" id="{5263EA90-D207-02C9-84B0-0A68883F09EA}"/>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All providers are required to receive payment via EFT</a:t>
            </a:r>
          </a:p>
        </p:txBody>
      </p:sp>
      <p:sp>
        <p:nvSpPr>
          <p:cNvPr id="6" name="Content Placeholder 5">
            <a:extLst>
              <a:ext uri="{FF2B5EF4-FFF2-40B4-BE49-F238E27FC236}">
                <a16:creationId xmlns:a16="http://schemas.microsoft.com/office/drawing/2014/main" id="{A1225A4E-9FF8-E5C5-B7DB-C78FBE4DA861}"/>
              </a:ext>
            </a:extLst>
          </p:cNvPr>
          <p:cNvSpPr>
            <a:spLocks noGrp="1"/>
          </p:cNvSpPr>
          <p:nvPr>
            <p:ph idx="1"/>
          </p:nvPr>
        </p:nvSpPr>
        <p:spPr/>
        <p:txBody>
          <a:bodyPr/>
          <a:lstStyle/>
          <a:p>
            <a:r>
              <a:rPr lang="en-US"/>
              <a:t>Step 2:</a:t>
            </a:r>
          </a:p>
          <a:p>
            <a:r>
              <a:rPr lang="en-US"/>
              <a:t>Select provider</a:t>
            </a:r>
          </a:p>
          <a:p>
            <a:r>
              <a:rPr lang="en-US"/>
              <a:t>Select health plan</a:t>
            </a:r>
          </a:p>
          <a:p>
            <a:r>
              <a:rPr lang="en-US"/>
              <a:t>Select transaction</a:t>
            </a:r>
          </a:p>
          <a:p>
            <a:r>
              <a:rPr lang="en-US"/>
              <a:t>Add identifiers</a:t>
            </a:r>
          </a:p>
          <a:p>
            <a:r>
              <a:rPr lang="en-US"/>
              <a:t>Add financial information</a:t>
            </a:r>
          </a:p>
          <a:p>
            <a:r>
              <a:rPr lang="en-US"/>
              <a:t>Submit enrollment</a:t>
            </a:r>
          </a:p>
          <a:p>
            <a:endParaRPr lang="en-US"/>
          </a:p>
          <a:p>
            <a:pPr marL="0" indent="0">
              <a:buNone/>
            </a:pPr>
            <a:r>
              <a:rPr lang="en-US">
                <a:hlinkClick r:id="rId2"/>
              </a:rPr>
              <a:t>Learn how to enroll for EFT</a:t>
            </a:r>
            <a:endParaRPr lang="en-US"/>
          </a:p>
        </p:txBody>
      </p:sp>
      <p:pic>
        <p:nvPicPr>
          <p:cNvPr id="5" name="Picture 4">
            <a:extLst>
              <a:ext uri="{FF2B5EF4-FFF2-40B4-BE49-F238E27FC236}">
                <a16:creationId xmlns:a16="http://schemas.microsoft.com/office/drawing/2014/main" id="{D411A363-2054-5C43-B634-4BDBED1184EC}"/>
              </a:ext>
            </a:extLst>
          </p:cNvPr>
          <p:cNvPicPr>
            <a:picLocks noChangeAspect="1"/>
          </p:cNvPicPr>
          <p:nvPr/>
        </p:nvPicPr>
        <p:blipFill>
          <a:blip r:embed="rId3"/>
          <a:stretch>
            <a:fillRect/>
          </a:stretch>
        </p:blipFill>
        <p:spPr>
          <a:xfrm>
            <a:off x="3237835" y="1367002"/>
            <a:ext cx="4257525" cy="4572001"/>
          </a:xfrm>
          <a:prstGeom prst="rect">
            <a:avLst/>
          </a:prstGeom>
        </p:spPr>
      </p:pic>
      <p:pic>
        <p:nvPicPr>
          <p:cNvPr id="8" name="Picture 7">
            <a:extLst>
              <a:ext uri="{FF2B5EF4-FFF2-40B4-BE49-F238E27FC236}">
                <a16:creationId xmlns:a16="http://schemas.microsoft.com/office/drawing/2014/main" id="{123D45BC-0DEA-851A-F1DF-F864704B56F2}"/>
              </a:ext>
            </a:extLst>
          </p:cNvPr>
          <p:cNvPicPr>
            <a:picLocks noChangeAspect="1"/>
          </p:cNvPicPr>
          <p:nvPr/>
        </p:nvPicPr>
        <p:blipFill>
          <a:blip r:embed="rId4"/>
          <a:stretch>
            <a:fillRect/>
          </a:stretch>
        </p:blipFill>
        <p:spPr>
          <a:xfrm>
            <a:off x="7605250" y="1367001"/>
            <a:ext cx="4262343" cy="4572001"/>
          </a:xfrm>
          <a:prstGeom prst="rect">
            <a:avLst/>
          </a:prstGeom>
        </p:spPr>
      </p:pic>
    </p:spTree>
    <p:extLst>
      <p:ext uri="{BB962C8B-B14F-4D97-AF65-F5344CB8AC3E}">
        <p14:creationId xmlns:p14="http://schemas.microsoft.com/office/powerpoint/2010/main" val="358139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AD720-A7FD-5BCF-F62E-3DD03D5E6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D6DDA-D44C-29D4-A6A9-2B37A69DF13B}"/>
              </a:ext>
            </a:extLst>
          </p:cNvPr>
          <p:cNvSpPr>
            <a:spLocks noGrp="1"/>
          </p:cNvSpPr>
          <p:nvPr>
            <p:ph type="title"/>
          </p:nvPr>
        </p:nvSpPr>
        <p:spPr>
          <a:xfrm>
            <a:off x="571500" y="1566217"/>
            <a:ext cx="9758504" cy="2852737"/>
          </a:xfrm>
        </p:spPr>
        <p:txBody>
          <a:bodyPr/>
          <a:lstStyle/>
          <a:p>
            <a:r>
              <a:rPr lang="en-US"/>
              <a:t>Paperwork and agreements</a:t>
            </a:r>
          </a:p>
        </p:txBody>
      </p:sp>
      <p:sp>
        <p:nvSpPr>
          <p:cNvPr id="3" name="Text Placeholder 2">
            <a:extLst>
              <a:ext uri="{FF2B5EF4-FFF2-40B4-BE49-F238E27FC236}">
                <a16:creationId xmlns:a16="http://schemas.microsoft.com/office/drawing/2014/main" id="{D077FCC1-6668-7EAE-724C-859802A952A0}"/>
              </a:ext>
            </a:extLst>
          </p:cNvPr>
          <p:cNvSpPr>
            <a:spLocks noGrp="1"/>
          </p:cNvSpPr>
          <p:nvPr>
            <p:ph type="body" idx="1"/>
          </p:nvPr>
        </p:nvSpPr>
        <p:spPr/>
        <p:txBody>
          <a:bodyPr/>
          <a:lstStyle/>
          <a:p>
            <a:r>
              <a:rPr lang="en-US"/>
              <a:t>Important steps to keep the process moving</a:t>
            </a:r>
          </a:p>
        </p:txBody>
      </p:sp>
      <p:sp>
        <p:nvSpPr>
          <p:cNvPr id="4" name="Slide Number Placeholder 3">
            <a:extLst>
              <a:ext uri="{FF2B5EF4-FFF2-40B4-BE49-F238E27FC236}">
                <a16:creationId xmlns:a16="http://schemas.microsoft.com/office/drawing/2014/main" id="{856F7AF1-6B69-A2EF-9FB9-99245C710EB9}"/>
              </a:ext>
            </a:extLst>
          </p:cNvPr>
          <p:cNvSpPr>
            <a:spLocks noGrp="1"/>
          </p:cNvSpPr>
          <p:nvPr>
            <p:ph type="sldNum" sz="quarter" idx="12"/>
          </p:nvPr>
        </p:nvSpPr>
        <p:spPr/>
        <p:txBody>
          <a:bodyPr/>
          <a:lstStyle/>
          <a:p>
            <a:fld id="{6537EAB8-8ED8-D249-8396-3F7AA794C70A}" type="slidenum">
              <a:rPr lang="en-US" smtClean="0"/>
              <a:pPr/>
              <a:t>35</a:t>
            </a:fld>
            <a:endParaRPr lang="en-US"/>
          </a:p>
        </p:txBody>
      </p:sp>
    </p:spTree>
    <p:extLst>
      <p:ext uri="{BB962C8B-B14F-4D97-AF65-F5344CB8AC3E}">
        <p14:creationId xmlns:p14="http://schemas.microsoft.com/office/powerpoint/2010/main" val="2867871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B42F7-110E-ED28-8910-1AC73438CB3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11A3E1-B778-64BC-0BC0-33B9D635365C}"/>
              </a:ext>
            </a:extLst>
          </p:cNvPr>
          <p:cNvSpPr>
            <a:spLocks noGrp="1"/>
          </p:cNvSpPr>
          <p:nvPr>
            <p:ph type="sldNum" sz="quarter" idx="12"/>
          </p:nvPr>
        </p:nvSpPr>
        <p:spPr>
          <a:xfrm>
            <a:off x="162359" y="6468277"/>
            <a:ext cx="409141" cy="365125"/>
          </a:xfrm>
        </p:spPr>
        <p:txBody>
          <a:bodyPr/>
          <a:lstStyle/>
          <a:p>
            <a:fld id="{6537EAB8-8ED8-D249-8396-3F7AA794C70A}" type="slidenum">
              <a:rPr lang="en-US" smtClean="0"/>
              <a:pPr/>
              <a:t>36</a:t>
            </a:fld>
            <a:endParaRPr lang="en-US"/>
          </a:p>
        </p:txBody>
      </p:sp>
      <p:sp>
        <p:nvSpPr>
          <p:cNvPr id="5" name="Title 4">
            <a:extLst>
              <a:ext uri="{FF2B5EF4-FFF2-40B4-BE49-F238E27FC236}">
                <a16:creationId xmlns:a16="http://schemas.microsoft.com/office/drawing/2014/main" id="{71D9A0AC-117B-ABDB-0A95-D3979B4D47B2}"/>
              </a:ext>
            </a:extLst>
          </p:cNvPr>
          <p:cNvSpPr>
            <a:spLocks noGrp="1"/>
          </p:cNvSpPr>
          <p:nvPr>
            <p:ph type="title"/>
          </p:nvPr>
        </p:nvSpPr>
        <p:spPr>
          <a:xfrm>
            <a:off x="7233719" y="539497"/>
            <a:ext cx="4958281" cy="5634966"/>
          </a:xfrm>
        </p:spPr>
        <p:txBody>
          <a:bodyPr/>
          <a:lstStyle/>
          <a:p>
            <a:r>
              <a:rPr lang="en-US"/>
              <a:t>We all love paperwork,</a:t>
            </a:r>
            <a:br>
              <a:rPr lang="en-US"/>
            </a:br>
            <a:r>
              <a:rPr lang="en-US"/>
              <a:t>right??</a:t>
            </a:r>
            <a:br>
              <a:rPr lang="en-US"/>
            </a:br>
            <a:r>
              <a:rPr lang="en-US" sz="2000" b="0"/>
              <a:t>We MUST have a CP 575 or 147C</a:t>
            </a:r>
            <a:br>
              <a:rPr lang="en-US" sz="2000" b="0"/>
            </a:br>
            <a:r>
              <a:rPr lang="en-US" sz="2000" b="0"/>
              <a:t>letter</a:t>
            </a:r>
            <a:br>
              <a:rPr lang="en-US" sz="2000"/>
            </a:br>
            <a:br>
              <a:rPr lang="en-US" sz="2000"/>
            </a:br>
            <a:br>
              <a:rPr lang="en-US" sz="2000"/>
            </a:br>
            <a:br>
              <a:rPr lang="en-US" sz="2000"/>
            </a:br>
            <a:r>
              <a:rPr lang="en-US"/>
              <a:t>Did you send it in with</a:t>
            </a:r>
            <a:br>
              <a:rPr lang="en-US"/>
            </a:br>
            <a:r>
              <a:rPr lang="en-US"/>
              <a:t>the credentialing</a:t>
            </a:r>
            <a:br>
              <a:rPr lang="en-US"/>
            </a:br>
            <a:r>
              <a:rPr lang="en-US"/>
              <a:t>application?</a:t>
            </a:r>
            <a:br>
              <a:rPr lang="en-US"/>
            </a:br>
            <a:r>
              <a:rPr lang="en-US" sz="2000" b="0"/>
              <a:t>If yes, great job.</a:t>
            </a:r>
            <a:br>
              <a:rPr lang="en-US" sz="2000" b="0"/>
            </a:br>
            <a:br>
              <a:rPr lang="en-US" sz="2000" b="0"/>
            </a:br>
            <a:r>
              <a:rPr lang="en-US" sz="2000" b="0"/>
              <a:t>If no, stop everything and fax it to </a:t>
            </a:r>
            <a:br>
              <a:rPr lang="en-US" sz="2000" b="0"/>
            </a:br>
            <a:r>
              <a:rPr lang="en-US" sz="2000" b="0"/>
              <a:t>888-335-3002</a:t>
            </a:r>
            <a:br>
              <a:rPr lang="en-US" sz="2000"/>
            </a:br>
            <a:br>
              <a:rPr lang="en-US" sz="2000"/>
            </a:br>
            <a:endParaRPr lang="en-US" sz="2000" b="0"/>
          </a:p>
        </p:txBody>
      </p:sp>
      <p:pic>
        <p:nvPicPr>
          <p:cNvPr id="20" name="Picture Placeholder 16" descr="A person on the phone&#10;&#10;Description automatically generated">
            <a:extLst>
              <a:ext uri="{FF2B5EF4-FFF2-40B4-BE49-F238E27FC236}">
                <a16:creationId xmlns:a16="http://schemas.microsoft.com/office/drawing/2014/main" id="{FB6DA9B5-3E16-6796-D568-20304121B03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0" y="0"/>
            <a:ext cx="7029450" cy="6400800"/>
          </a:xfrm>
          <a:prstGeom prst="rect">
            <a:avLst/>
          </a:prstGeom>
          <a:solidFill>
            <a:schemeClr val="bg2">
              <a:lumMod val="50000"/>
            </a:schemeClr>
          </a:solidFill>
        </p:spPr>
      </p:pic>
    </p:spTree>
    <p:extLst>
      <p:ext uri="{BB962C8B-B14F-4D97-AF65-F5344CB8AC3E}">
        <p14:creationId xmlns:p14="http://schemas.microsoft.com/office/powerpoint/2010/main" val="773453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34C9-9EB2-E9BD-E2E3-306F607A73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AAA92-D6DC-144A-DDB2-26BD65708CCC}"/>
              </a:ext>
            </a:extLst>
          </p:cNvPr>
          <p:cNvSpPr>
            <a:spLocks noGrp="1"/>
          </p:cNvSpPr>
          <p:nvPr>
            <p:ph type="title"/>
          </p:nvPr>
        </p:nvSpPr>
        <p:spPr/>
        <p:txBody>
          <a:bodyPr/>
          <a:lstStyle/>
          <a:p>
            <a:r>
              <a:rPr lang="en-US"/>
              <a:t>Submit your paperwork</a:t>
            </a:r>
          </a:p>
        </p:txBody>
      </p:sp>
      <p:sp>
        <p:nvSpPr>
          <p:cNvPr id="4" name="Slide Number Placeholder 3">
            <a:extLst>
              <a:ext uri="{FF2B5EF4-FFF2-40B4-BE49-F238E27FC236}">
                <a16:creationId xmlns:a16="http://schemas.microsoft.com/office/drawing/2014/main" id="{2EA2D10E-628E-6EA2-8880-F4FC9428E117}"/>
              </a:ext>
            </a:extLst>
          </p:cNvPr>
          <p:cNvSpPr>
            <a:spLocks noGrp="1"/>
          </p:cNvSpPr>
          <p:nvPr>
            <p:ph type="sldNum" sz="quarter" idx="12"/>
          </p:nvPr>
        </p:nvSpPr>
        <p:spPr/>
        <p:txBody>
          <a:bodyPr/>
          <a:lstStyle/>
          <a:p>
            <a:fld id="{6537EAB8-8ED8-D249-8396-3F7AA794C70A}" type="slidenum">
              <a:rPr lang="en-US" smtClean="0"/>
              <a:pPr/>
              <a:t>37</a:t>
            </a:fld>
            <a:endParaRPr lang="en-US"/>
          </a:p>
        </p:txBody>
      </p:sp>
      <p:sp>
        <p:nvSpPr>
          <p:cNvPr id="10" name="Text Placeholder 9">
            <a:extLst>
              <a:ext uri="{FF2B5EF4-FFF2-40B4-BE49-F238E27FC236}">
                <a16:creationId xmlns:a16="http://schemas.microsoft.com/office/drawing/2014/main" id="{CBCD831F-306A-D693-CFB0-4AD14A31D2C2}"/>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What are these forms anyway?</a:t>
            </a:r>
          </a:p>
        </p:txBody>
      </p:sp>
      <p:sp>
        <p:nvSpPr>
          <p:cNvPr id="6" name="Content Placeholder 5">
            <a:extLst>
              <a:ext uri="{FF2B5EF4-FFF2-40B4-BE49-F238E27FC236}">
                <a16:creationId xmlns:a16="http://schemas.microsoft.com/office/drawing/2014/main" id="{D2BC3AFA-53FB-F319-2631-71C4A6750EDB}"/>
              </a:ext>
            </a:extLst>
          </p:cNvPr>
          <p:cNvSpPr>
            <a:spLocks noGrp="1"/>
          </p:cNvSpPr>
          <p:nvPr>
            <p:ph idx="1"/>
          </p:nvPr>
        </p:nvSpPr>
        <p:spPr/>
        <p:txBody>
          <a:bodyPr/>
          <a:lstStyle/>
          <a:p>
            <a:r>
              <a:rPr lang="en-US"/>
              <a:t>A CP 575 letter is generated by the IRS when an Employer Identification Number (EID) is granted.</a:t>
            </a:r>
          </a:p>
          <a:p>
            <a:r>
              <a:rPr lang="en-US"/>
              <a:t>Replacement CP 575 letters cannot be generated; a 147C letter contains the same information as the original CP 575.</a:t>
            </a:r>
          </a:p>
          <a:p>
            <a:r>
              <a:rPr lang="en-US"/>
              <a:t>Request a 147C letter by phoning the IRS at 1(800)829-4933. You can elect to receive the 147C via fax or email.</a:t>
            </a:r>
            <a:endParaRPr lang="en-US">
              <a:highlight>
                <a:srgbClr val="FFFF00"/>
              </a:highlight>
            </a:endParaRPr>
          </a:p>
        </p:txBody>
      </p:sp>
    </p:spTree>
    <p:extLst>
      <p:ext uri="{BB962C8B-B14F-4D97-AF65-F5344CB8AC3E}">
        <p14:creationId xmlns:p14="http://schemas.microsoft.com/office/powerpoint/2010/main" val="1858711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D7C7-F71C-0396-F359-7EBC1C3D24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D7B35-2F59-1509-E52F-F0D0B6B035C1}"/>
              </a:ext>
            </a:extLst>
          </p:cNvPr>
          <p:cNvSpPr>
            <a:spLocks noGrp="1"/>
          </p:cNvSpPr>
          <p:nvPr>
            <p:ph type="title"/>
          </p:nvPr>
        </p:nvSpPr>
        <p:spPr/>
        <p:txBody>
          <a:bodyPr/>
          <a:lstStyle/>
          <a:p>
            <a:r>
              <a:rPr lang="en-US"/>
              <a:t>Review and sign your agreement</a:t>
            </a:r>
          </a:p>
        </p:txBody>
      </p:sp>
      <p:sp>
        <p:nvSpPr>
          <p:cNvPr id="4" name="Slide Number Placeholder 3">
            <a:extLst>
              <a:ext uri="{FF2B5EF4-FFF2-40B4-BE49-F238E27FC236}">
                <a16:creationId xmlns:a16="http://schemas.microsoft.com/office/drawing/2014/main" id="{7E3054EC-3B5B-4180-704E-2A8A72147868}"/>
              </a:ext>
            </a:extLst>
          </p:cNvPr>
          <p:cNvSpPr>
            <a:spLocks noGrp="1"/>
          </p:cNvSpPr>
          <p:nvPr>
            <p:ph type="sldNum" sz="quarter" idx="12"/>
          </p:nvPr>
        </p:nvSpPr>
        <p:spPr/>
        <p:txBody>
          <a:bodyPr/>
          <a:lstStyle/>
          <a:p>
            <a:fld id="{6537EAB8-8ED8-D249-8396-3F7AA794C70A}" type="slidenum">
              <a:rPr lang="en-US" smtClean="0"/>
              <a:pPr/>
              <a:t>38</a:t>
            </a:fld>
            <a:endParaRPr lang="en-US"/>
          </a:p>
        </p:txBody>
      </p:sp>
      <p:sp>
        <p:nvSpPr>
          <p:cNvPr id="10" name="Text Placeholder 9">
            <a:extLst>
              <a:ext uri="{FF2B5EF4-FFF2-40B4-BE49-F238E27FC236}">
                <a16:creationId xmlns:a16="http://schemas.microsoft.com/office/drawing/2014/main" id="{C89F2A00-EB80-D230-1747-9E47936A18EE}"/>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Also known as your contract</a:t>
            </a:r>
          </a:p>
        </p:txBody>
      </p:sp>
      <p:sp>
        <p:nvSpPr>
          <p:cNvPr id="6" name="Content Placeholder 5">
            <a:extLst>
              <a:ext uri="{FF2B5EF4-FFF2-40B4-BE49-F238E27FC236}">
                <a16:creationId xmlns:a16="http://schemas.microsoft.com/office/drawing/2014/main" id="{8ECF8721-562C-D495-3554-EFFDAC4F784E}"/>
              </a:ext>
            </a:extLst>
          </p:cNvPr>
          <p:cNvSpPr>
            <a:spLocks noGrp="1"/>
          </p:cNvSpPr>
          <p:nvPr>
            <p:ph idx="1"/>
          </p:nvPr>
        </p:nvSpPr>
        <p:spPr/>
        <p:txBody>
          <a:bodyPr/>
          <a:lstStyle/>
          <a:p>
            <a:r>
              <a:rPr lang="en-US"/>
              <a:t>Delays in signing your contract documents </a:t>
            </a:r>
            <a:r>
              <a:rPr lang="en-US" b="1"/>
              <a:t>may impact </a:t>
            </a:r>
            <a:r>
              <a:rPr lang="en-US"/>
              <a:t>your network participation effective date.</a:t>
            </a:r>
          </a:p>
          <a:p>
            <a:r>
              <a:rPr lang="en-US"/>
              <a:t>You may also have to complete the credentialing process again!</a:t>
            </a:r>
          </a:p>
          <a:p>
            <a:r>
              <a:rPr lang="en-US"/>
              <a:t>If you are joining an existing agreement for a contracted tax ID, you will be added to that agreement and </a:t>
            </a:r>
            <a:r>
              <a:rPr lang="en-US" b="1"/>
              <a:t>will not have to sign agreement documents</a:t>
            </a:r>
            <a:r>
              <a:rPr lang="en-US"/>
              <a:t>. The tax ID owner will be notified of your participation date.</a:t>
            </a:r>
          </a:p>
          <a:p>
            <a:r>
              <a:rPr lang="en-US" b="1"/>
              <a:t>The email will contain a link to review your agreement documents in DocuSign. Follow the on-screen instructions to review each page and electronically sign your agreement.</a:t>
            </a:r>
          </a:p>
          <a:p>
            <a:r>
              <a:rPr lang="en-US"/>
              <a:t>Within 10 business days of signing your agreement(s) you will receive an email that confirms your participation on our network(s) and includes your effective date of participation.</a:t>
            </a:r>
            <a:endParaRPr lang="en-US">
              <a:highlight>
                <a:srgbClr val="FFFF00"/>
              </a:highlight>
            </a:endParaRPr>
          </a:p>
        </p:txBody>
      </p:sp>
    </p:spTree>
    <p:extLst>
      <p:ext uri="{BB962C8B-B14F-4D97-AF65-F5344CB8AC3E}">
        <p14:creationId xmlns:p14="http://schemas.microsoft.com/office/powerpoint/2010/main" val="2465523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9B06B-B078-FB52-FBE8-872772437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369B1C-5733-5C6F-68C0-B9A9D94B73BA}"/>
              </a:ext>
            </a:extLst>
          </p:cNvPr>
          <p:cNvSpPr>
            <a:spLocks noGrp="1"/>
          </p:cNvSpPr>
          <p:nvPr>
            <p:ph type="title"/>
          </p:nvPr>
        </p:nvSpPr>
        <p:spPr/>
        <p:txBody>
          <a:bodyPr/>
          <a:lstStyle/>
          <a:p>
            <a:r>
              <a:rPr lang="en-US"/>
              <a:t>Review and sign your agreement</a:t>
            </a:r>
          </a:p>
        </p:txBody>
      </p:sp>
      <p:sp>
        <p:nvSpPr>
          <p:cNvPr id="4" name="Slide Number Placeholder 3">
            <a:extLst>
              <a:ext uri="{FF2B5EF4-FFF2-40B4-BE49-F238E27FC236}">
                <a16:creationId xmlns:a16="http://schemas.microsoft.com/office/drawing/2014/main" id="{6A9980A5-9467-2F57-E0C8-4911F7B77D72}"/>
              </a:ext>
            </a:extLst>
          </p:cNvPr>
          <p:cNvSpPr>
            <a:spLocks noGrp="1"/>
          </p:cNvSpPr>
          <p:nvPr>
            <p:ph type="sldNum" sz="quarter" idx="12"/>
          </p:nvPr>
        </p:nvSpPr>
        <p:spPr/>
        <p:txBody>
          <a:bodyPr/>
          <a:lstStyle/>
          <a:p>
            <a:fld id="{6537EAB8-8ED8-D249-8396-3F7AA794C70A}" type="slidenum">
              <a:rPr lang="en-US" smtClean="0"/>
              <a:pPr/>
              <a:t>39</a:t>
            </a:fld>
            <a:endParaRPr lang="en-US"/>
          </a:p>
        </p:txBody>
      </p:sp>
      <p:sp>
        <p:nvSpPr>
          <p:cNvPr id="10" name="Text Placeholder 9">
            <a:extLst>
              <a:ext uri="{FF2B5EF4-FFF2-40B4-BE49-F238E27FC236}">
                <a16:creationId xmlns:a16="http://schemas.microsoft.com/office/drawing/2014/main" id="{7A776E83-6779-C5E3-E5FF-DC7B2DB874C3}"/>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Sample agreement letter</a:t>
            </a:r>
          </a:p>
        </p:txBody>
      </p:sp>
      <p:pic>
        <p:nvPicPr>
          <p:cNvPr id="5" name="Content Placeholder 4">
            <a:extLst>
              <a:ext uri="{FF2B5EF4-FFF2-40B4-BE49-F238E27FC236}">
                <a16:creationId xmlns:a16="http://schemas.microsoft.com/office/drawing/2014/main" id="{A1EC27C4-6FDC-D64C-D19D-5CE5B43DF27D}"/>
              </a:ext>
            </a:extLst>
          </p:cNvPr>
          <p:cNvPicPr>
            <a:picLocks noGrp="1" noChangeAspect="1"/>
          </p:cNvPicPr>
          <p:nvPr>
            <p:ph idx="1"/>
          </p:nvPr>
        </p:nvPicPr>
        <p:blipFill>
          <a:blip r:embed="rId2"/>
          <a:stretch>
            <a:fillRect/>
          </a:stretch>
        </p:blipFill>
        <p:spPr>
          <a:xfrm>
            <a:off x="2715479" y="1533374"/>
            <a:ext cx="5979442" cy="4572000"/>
          </a:xfrm>
        </p:spPr>
      </p:pic>
    </p:spTree>
    <p:extLst>
      <p:ext uri="{BB962C8B-B14F-4D97-AF65-F5344CB8AC3E}">
        <p14:creationId xmlns:p14="http://schemas.microsoft.com/office/powerpoint/2010/main" val="3477289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EE1E-953B-9644-A8A2-3F6FDD56AE94}"/>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10A618C2-8D3B-1A4C-B2B6-0419AE58DE4E}"/>
              </a:ext>
            </a:extLst>
          </p:cNvPr>
          <p:cNvSpPr>
            <a:spLocks noGrp="1"/>
          </p:cNvSpPr>
          <p:nvPr>
            <p:ph idx="1"/>
          </p:nvPr>
        </p:nvSpPr>
        <p:spPr/>
        <p:txBody>
          <a:bodyPr vert="horz" lIns="0" tIns="0" rIns="0" bIns="0" rtlCol="0" anchor="t">
            <a:normAutofit/>
          </a:bodyPr>
          <a:lstStyle/>
          <a:p>
            <a:r>
              <a:rPr lang="en-US"/>
              <a:t>The slides in today's webinar are for educational purposes only</a:t>
            </a:r>
            <a:endParaRPr lang="en-US">
              <a:cs typeface="Arial"/>
            </a:endParaRPr>
          </a:p>
          <a:p>
            <a:r>
              <a:rPr lang="en-US"/>
              <a:t>The information is not inclusive of all our contracting and credentialing requirements</a:t>
            </a:r>
            <a:endParaRPr lang="en-US">
              <a:cs typeface="Arial"/>
            </a:endParaRPr>
          </a:p>
          <a:p>
            <a:r>
              <a:rPr lang="en-US"/>
              <a:t>Please continue to use the resources on </a:t>
            </a:r>
            <a:r>
              <a:rPr lang="en-US" b="1"/>
              <a:t>regence.com</a:t>
            </a:r>
            <a:r>
              <a:rPr lang="en-US"/>
              <a:t> and Availity Essentials for the most up to date information</a:t>
            </a:r>
            <a:endParaRPr lang="en-US">
              <a:cs typeface="Arial"/>
            </a:endParaRPr>
          </a:p>
        </p:txBody>
      </p:sp>
      <p:sp>
        <p:nvSpPr>
          <p:cNvPr id="4" name="Slide Number Placeholder 3">
            <a:extLst>
              <a:ext uri="{FF2B5EF4-FFF2-40B4-BE49-F238E27FC236}">
                <a16:creationId xmlns:a16="http://schemas.microsoft.com/office/drawing/2014/main" id="{E8E07865-5E79-AF4E-9A1F-A6FBDE4B4549}"/>
              </a:ext>
            </a:extLst>
          </p:cNvPr>
          <p:cNvSpPr>
            <a:spLocks noGrp="1"/>
          </p:cNvSpPr>
          <p:nvPr>
            <p:ph type="sldNum" sz="quarter" idx="12"/>
          </p:nvPr>
        </p:nvSpPr>
        <p:spPr/>
        <p:txBody>
          <a:bodyPr/>
          <a:lstStyle/>
          <a:p>
            <a:fld id="{6537EAB8-8ED8-D249-8396-3F7AA794C70A}" type="slidenum">
              <a:rPr lang="en-US" smtClean="0"/>
              <a:pPr/>
              <a:t>4</a:t>
            </a:fld>
            <a:endParaRPr lang="en-US"/>
          </a:p>
        </p:txBody>
      </p:sp>
    </p:spTree>
    <p:extLst>
      <p:ext uri="{BB962C8B-B14F-4D97-AF65-F5344CB8AC3E}">
        <p14:creationId xmlns:p14="http://schemas.microsoft.com/office/powerpoint/2010/main" val="382265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364DA-179B-0D7A-8B22-869600085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EA138-CE4D-956A-9584-EA58731F01DF}"/>
              </a:ext>
            </a:extLst>
          </p:cNvPr>
          <p:cNvSpPr>
            <a:spLocks noGrp="1"/>
          </p:cNvSpPr>
          <p:nvPr>
            <p:ph type="title"/>
          </p:nvPr>
        </p:nvSpPr>
        <p:spPr>
          <a:xfrm>
            <a:off x="571500" y="1566217"/>
            <a:ext cx="9758504" cy="2852737"/>
          </a:xfrm>
        </p:spPr>
        <p:txBody>
          <a:bodyPr/>
          <a:lstStyle/>
          <a:p>
            <a:r>
              <a:rPr lang="en-US"/>
              <a:t>Bringing it all together</a:t>
            </a:r>
          </a:p>
        </p:txBody>
      </p:sp>
      <p:sp>
        <p:nvSpPr>
          <p:cNvPr id="3" name="Text Placeholder 2">
            <a:extLst>
              <a:ext uri="{FF2B5EF4-FFF2-40B4-BE49-F238E27FC236}">
                <a16:creationId xmlns:a16="http://schemas.microsoft.com/office/drawing/2014/main" id="{B16C3FCA-B391-3439-C8C0-6D8E3970D739}"/>
              </a:ext>
            </a:extLst>
          </p:cNvPr>
          <p:cNvSpPr>
            <a:spLocks noGrp="1"/>
          </p:cNvSpPr>
          <p:nvPr>
            <p:ph type="body" idx="1"/>
          </p:nvPr>
        </p:nvSpPr>
        <p:spPr/>
        <p:txBody>
          <a:bodyPr/>
          <a:lstStyle/>
          <a:p>
            <a:r>
              <a:rPr lang="en-US"/>
              <a:t>Next steps and common questions</a:t>
            </a:r>
          </a:p>
        </p:txBody>
      </p:sp>
      <p:sp>
        <p:nvSpPr>
          <p:cNvPr id="4" name="Slide Number Placeholder 3">
            <a:extLst>
              <a:ext uri="{FF2B5EF4-FFF2-40B4-BE49-F238E27FC236}">
                <a16:creationId xmlns:a16="http://schemas.microsoft.com/office/drawing/2014/main" id="{A68038BE-CF55-9F1A-E10F-17F34160D1EA}"/>
              </a:ext>
            </a:extLst>
          </p:cNvPr>
          <p:cNvSpPr>
            <a:spLocks noGrp="1"/>
          </p:cNvSpPr>
          <p:nvPr>
            <p:ph type="sldNum" sz="quarter" idx="12"/>
          </p:nvPr>
        </p:nvSpPr>
        <p:spPr/>
        <p:txBody>
          <a:bodyPr/>
          <a:lstStyle/>
          <a:p>
            <a:fld id="{6537EAB8-8ED8-D249-8396-3F7AA794C70A}" type="slidenum">
              <a:rPr lang="en-US" smtClean="0"/>
              <a:pPr/>
              <a:t>40</a:t>
            </a:fld>
            <a:endParaRPr lang="en-US"/>
          </a:p>
        </p:txBody>
      </p:sp>
    </p:spTree>
    <p:extLst>
      <p:ext uri="{BB962C8B-B14F-4D97-AF65-F5344CB8AC3E}">
        <p14:creationId xmlns:p14="http://schemas.microsoft.com/office/powerpoint/2010/main" val="1353324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0BE065-843E-B947-C28C-4CBBE50B7787}"/>
              </a:ext>
            </a:extLst>
          </p:cNvPr>
          <p:cNvSpPr>
            <a:spLocks noGrp="1"/>
          </p:cNvSpPr>
          <p:nvPr>
            <p:ph sz="half" idx="2"/>
          </p:nvPr>
        </p:nvSpPr>
        <p:spPr>
          <a:xfrm>
            <a:off x="7469579" y="422275"/>
            <a:ext cx="4544370" cy="5841365"/>
          </a:xfrm>
        </p:spPr>
        <p:txBody>
          <a:bodyPr/>
          <a:lstStyle/>
          <a:p>
            <a:pPr marL="0" indent="0">
              <a:buNone/>
            </a:pPr>
            <a:r>
              <a:rPr lang="en-US" sz="3200" b="1">
                <a:solidFill>
                  <a:schemeClr val="tx2"/>
                </a:solidFill>
                <a:latin typeface="Georgia Pro" panose="02040502050405020303" pitchFamily="18" charset="0"/>
              </a:rPr>
              <a:t>Now that you’re contracted with Regence…</a:t>
            </a:r>
          </a:p>
          <a:p>
            <a:pPr marL="0" indent="0">
              <a:buNone/>
            </a:pPr>
            <a:endParaRPr lang="en-US"/>
          </a:p>
          <a:p>
            <a:r>
              <a:rPr lang="en-US"/>
              <a:t>Document your network participation date</a:t>
            </a:r>
          </a:p>
          <a:p>
            <a:r>
              <a:rPr lang="en-US"/>
              <a:t>Subscribe to our communications</a:t>
            </a:r>
          </a:p>
          <a:p>
            <a:r>
              <a:rPr lang="en-US"/>
              <a:t>Become familiar with our electronic tools</a:t>
            </a:r>
          </a:p>
        </p:txBody>
      </p:sp>
      <p:sp>
        <p:nvSpPr>
          <p:cNvPr id="2" name="Slide Number Placeholder 1">
            <a:extLst>
              <a:ext uri="{FF2B5EF4-FFF2-40B4-BE49-F238E27FC236}">
                <a16:creationId xmlns:a16="http://schemas.microsoft.com/office/drawing/2014/main" id="{7DD3DE05-4BFE-EDF8-335E-2ACE33A338FB}"/>
              </a:ext>
            </a:extLst>
          </p:cNvPr>
          <p:cNvSpPr>
            <a:spLocks noGrp="1"/>
          </p:cNvSpPr>
          <p:nvPr>
            <p:ph type="sldNum" sz="quarter" idx="12"/>
          </p:nvPr>
        </p:nvSpPr>
        <p:spPr>
          <a:xfrm>
            <a:off x="162359" y="6468277"/>
            <a:ext cx="409141" cy="365125"/>
          </a:xfrm>
        </p:spPr>
        <p:txBody>
          <a:bodyPr/>
          <a:lstStyle/>
          <a:p>
            <a:fld id="{6537EAB8-8ED8-D249-8396-3F7AA794C70A}" type="slidenum">
              <a:rPr lang="en-US" smtClean="0"/>
              <a:pPr/>
              <a:t>41</a:t>
            </a:fld>
            <a:endParaRPr lang="en-US"/>
          </a:p>
        </p:txBody>
      </p:sp>
      <p:pic>
        <p:nvPicPr>
          <p:cNvPr id="7" name="Picture Placeholder 6" descr="A person sitting in a chair with a dog on his lap&#10;&#10;Description automatically generated">
            <a:extLst>
              <a:ext uri="{FF2B5EF4-FFF2-40B4-BE49-F238E27FC236}">
                <a16:creationId xmlns:a16="http://schemas.microsoft.com/office/drawing/2014/main" id="{6EBE0EBE-1D1A-6F2B-062B-EA3C2D9E956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0" y="0"/>
            <a:ext cx="7029450" cy="6400800"/>
          </a:xfrm>
          <a:prstGeom prst="rect">
            <a:avLst/>
          </a:prstGeom>
          <a:solidFill>
            <a:schemeClr val="bg2">
              <a:lumMod val="50000"/>
            </a:schemeClr>
          </a:solidFill>
        </p:spPr>
      </p:pic>
    </p:spTree>
    <p:extLst>
      <p:ext uri="{BB962C8B-B14F-4D97-AF65-F5344CB8AC3E}">
        <p14:creationId xmlns:p14="http://schemas.microsoft.com/office/powerpoint/2010/main" val="2625385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B60C-C620-64A1-C440-6A03F7D020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D16F2-51AB-EFF8-667E-A8497DEB75A0}"/>
              </a:ext>
            </a:extLst>
          </p:cNvPr>
          <p:cNvSpPr>
            <a:spLocks noGrp="1"/>
          </p:cNvSpPr>
          <p:nvPr>
            <p:ph type="title"/>
          </p:nvPr>
        </p:nvSpPr>
        <p:spPr/>
        <p:txBody>
          <a:bodyPr/>
          <a:lstStyle/>
          <a:p>
            <a:r>
              <a:rPr lang="en-US"/>
              <a:t>Common questions</a:t>
            </a:r>
          </a:p>
        </p:txBody>
      </p:sp>
      <p:sp>
        <p:nvSpPr>
          <p:cNvPr id="4" name="Slide Number Placeholder 3">
            <a:extLst>
              <a:ext uri="{FF2B5EF4-FFF2-40B4-BE49-F238E27FC236}">
                <a16:creationId xmlns:a16="http://schemas.microsoft.com/office/drawing/2014/main" id="{A9130645-5D2A-6AE0-F16E-A13DCE8743D8}"/>
              </a:ext>
            </a:extLst>
          </p:cNvPr>
          <p:cNvSpPr>
            <a:spLocks noGrp="1"/>
          </p:cNvSpPr>
          <p:nvPr>
            <p:ph type="sldNum" sz="quarter" idx="12"/>
          </p:nvPr>
        </p:nvSpPr>
        <p:spPr/>
        <p:txBody>
          <a:bodyPr/>
          <a:lstStyle/>
          <a:p>
            <a:fld id="{6537EAB8-8ED8-D249-8396-3F7AA794C70A}" type="slidenum">
              <a:rPr lang="en-US" smtClean="0"/>
              <a:pPr/>
              <a:t>42</a:t>
            </a:fld>
            <a:endParaRPr lang="en-US"/>
          </a:p>
        </p:txBody>
      </p:sp>
      <p:sp>
        <p:nvSpPr>
          <p:cNvPr id="10" name="Text Placeholder 9">
            <a:extLst>
              <a:ext uri="{FF2B5EF4-FFF2-40B4-BE49-F238E27FC236}">
                <a16:creationId xmlns:a16="http://schemas.microsoft.com/office/drawing/2014/main" id="{03520EED-32A3-1675-01FF-35B22D936F78}"/>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How do I find the participation effective date?</a:t>
            </a:r>
          </a:p>
        </p:txBody>
      </p:sp>
      <p:sp>
        <p:nvSpPr>
          <p:cNvPr id="6" name="Content Placeholder 5">
            <a:extLst>
              <a:ext uri="{FF2B5EF4-FFF2-40B4-BE49-F238E27FC236}">
                <a16:creationId xmlns:a16="http://schemas.microsoft.com/office/drawing/2014/main" id="{9FEC1C62-131D-6EEE-1B8A-05623E7602C0}"/>
              </a:ext>
            </a:extLst>
          </p:cNvPr>
          <p:cNvSpPr>
            <a:spLocks noGrp="1"/>
          </p:cNvSpPr>
          <p:nvPr>
            <p:ph idx="1"/>
          </p:nvPr>
        </p:nvSpPr>
        <p:spPr/>
        <p:txBody>
          <a:bodyPr/>
          <a:lstStyle/>
          <a:p>
            <a:r>
              <a:rPr lang="en-US"/>
              <a:t>Who initially gets this?</a:t>
            </a:r>
          </a:p>
          <a:p>
            <a:pPr lvl="1"/>
            <a:r>
              <a:rPr lang="en-US"/>
              <a:t>Providers joining an existing group (already has a contracted tax ID), will be added to that agreement and will not have to sign agreement documents. </a:t>
            </a:r>
          </a:p>
          <a:p>
            <a:pPr marL="457200" lvl="1" indent="0">
              <a:buNone/>
            </a:pPr>
            <a:r>
              <a:rPr lang="en-US"/>
              <a:t>	</a:t>
            </a:r>
            <a:r>
              <a:rPr lang="en-US" b="1"/>
              <a:t>NOTE: </a:t>
            </a:r>
            <a:r>
              <a:rPr lang="en-US"/>
              <a:t>The tax ID owner will </a:t>
            </a:r>
            <a:r>
              <a:rPr lang="en-US" b="1"/>
              <a:t>receive an email </a:t>
            </a:r>
            <a:r>
              <a:rPr lang="en-US"/>
              <a:t>to notify them of the provider’s participation date.</a:t>
            </a:r>
          </a:p>
          <a:p>
            <a:pPr lvl="1"/>
            <a:r>
              <a:rPr lang="en-US"/>
              <a:t>New groups to Regence will receive an email which will contain a link to review agreement documents in DocuSign. Follow the on-screen instructions to review each page and electronically sign the agreement. </a:t>
            </a:r>
          </a:p>
          <a:p>
            <a:pPr marL="1325880" lvl="3" indent="0">
              <a:buNone/>
            </a:pPr>
            <a:r>
              <a:rPr lang="en-US" sz="1600" b="1"/>
              <a:t>Within 10 business days of the agreement being signed, the authorized signer will receive an email that confirms the provider’s participation on our network(s) and includes the effective date of participation.</a:t>
            </a:r>
          </a:p>
          <a:p>
            <a:pPr marL="0" indent="0">
              <a:buNone/>
            </a:pPr>
            <a:endParaRPr lang="en-US" b="1"/>
          </a:p>
          <a:p>
            <a:pPr marL="868680" lvl="2" indent="0">
              <a:buNone/>
            </a:pPr>
            <a:r>
              <a:rPr lang="en-US" sz="1600" b="1"/>
              <a:t>NOTE: </a:t>
            </a:r>
            <a:r>
              <a:rPr lang="en-US" sz="1600"/>
              <a:t>You can also find the effective date on the onboarding tracker tool.</a:t>
            </a:r>
          </a:p>
        </p:txBody>
      </p:sp>
    </p:spTree>
    <p:extLst>
      <p:ext uri="{BB962C8B-B14F-4D97-AF65-F5344CB8AC3E}">
        <p14:creationId xmlns:p14="http://schemas.microsoft.com/office/powerpoint/2010/main" val="100899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D9100-C454-327B-0B63-9FCADD9B46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2DC28-BB66-02AB-1F35-99D63F494CF8}"/>
              </a:ext>
            </a:extLst>
          </p:cNvPr>
          <p:cNvSpPr>
            <a:spLocks noGrp="1"/>
          </p:cNvSpPr>
          <p:nvPr>
            <p:ph type="title"/>
          </p:nvPr>
        </p:nvSpPr>
        <p:spPr>
          <a:xfrm>
            <a:off x="571500" y="422275"/>
            <a:ext cx="11049000" cy="431165"/>
          </a:xfrm>
        </p:spPr>
        <p:txBody>
          <a:bodyPr anchor="t">
            <a:normAutofit/>
          </a:bodyPr>
          <a:lstStyle/>
          <a:p>
            <a:r>
              <a:rPr lang="en-US" sz="3000"/>
              <a:t>The participation effective date</a:t>
            </a:r>
          </a:p>
        </p:txBody>
      </p:sp>
      <p:pic>
        <p:nvPicPr>
          <p:cNvPr id="6" name="Content Placeholder 5">
            <a:extLst>
              <a:ext uri="{FF2B5EF4-FFF2-40B4-BE49-F238E27FC236}">
                <a16:creationId xmlns:a16="http://schemas.microsoft.com/office/drawing/2014/main" id="{F0F25C1E-7179-4DB9-850C-B7813D106380}"/>
              </a:ext>
            </a:extLst>
          </p:cNvPr>
          <p:cNvPicPr>
            <a:picLocks noGrp="1" noChangeAspect="1"/>
          </p:cNvPicPr>
          <p:nvPr>
            <p:ph idx="1"/>
          </p:nvPr>
        </p:nvPicPr>
        <p:blipFill>
          <a:blip r:embed="rId2"/>
          <a:stretch>
            <a:fillRect/>
          </a:stretch>
        </p:blipFill>
        <p:spPr>
          <a:xfrm>
            <a:off x="571500" y="1879882"/>
            <a:ext cx="10105086" cy="4193611"/>
          </a:xfrm>
          <a:noFill/>
        </p:spPr>
      </p:pic>
      <p:sp>
        <p:nvSpPr>
          <p:cNvPr id="4" name="Slide Number Placeholder 3">
            <a:extLst>
              <a:ext uri="{FF2B5EF4-FFF2-40B4-BE49-F238E27FC236}">
                <a16:creationId xmlns:a16="http://schemas.microsoft.com/office/drawing/2014/main" id="{FB91ECD6-CE2C-9081-1DCF-2C6FFC03CD3F}"/>
              </a:ext>
            </a:extLst>
          </p:cNvPr>
          <p:cNvSpPr>
            <a:spLocks noGrp="1"/>
          </p:cNvSpPr>
          <p:nvPr>
            <p:ph type="sldNum" sz="quarter" idx="12"/>
          </p:nvPr>
        </p:nvSpPr>
        <p:spPr>
          <a:xfrm>
            <a:off x="162359" y="6468277"/>
            <a:ext cx="409141" cy="365125"/>
          </a:xfrm>
        </p:spPr>
        <p:txBody>
          <a:bodyPr anchor="ctr">
            <a:normAutofit/>
          </a:bodyPr>
          <a:lstStyle/>
          <a:p>
            <a:pPr>
              <a:spcAft>
                <a:spcPts val="600"/>
              </a:spcAft>
            </a:pPr>
            <a:fld id="{6537EAB8-8ED8-D249-8396-3F7AA794C70A}" type="slidenum">
              <a:rPr lang="en-US" smtClean="0"/>
              <a:pPr>
                <a:spcAft>
                  <a:spcPts val="600"/>
                </a:spcAft>
              </a:pPr>
              <a:t>43</a:t>
            </a:fld>
            <a:endParaRPr lang="en-US"/>
          </a:p>
        </p:txBody>
      </p:sp>
      <p:sp>
        <p:nvSpPr>
          <p:cNvPr id="10" name="Text Placeholder 9">
            <a:extLst>
              <a:ext uri="{FF2B5EF4-FFF2-40B4-BE49-F238E27FC236}">
                <a16:creationId xmlns:a16="http://schemas.microsoft.com/office/drawing/2014/main" id="{444A0C45-51B3-AE14-732F-93DA05399C83}"/>
              </a:ext>
            </a:extLst>
          </p:cNvPr>
          <p:cNvSpPr>
            <a:spLocks noGrp="1"/>
          </p:cNvSpPr>
          <p:nvPr>
            <p:ph type="body" sz="quarter" idx="13"/>
          </p:nvPr>
        </p:nvSpPr>
        <p:spPr>
          <a:xfrm>
            <a:off x="571500" y="862413"/>
            <a:ext cx="11049000" cy="661988"/>
          </a:xfrm>
        </p:spPr>
        <p:txBody>
          <a:bodyPr>
            <a:normAutofit/>
          </a:bodyPr>
          <a:lstStyle/>
          <a:p>
            <a:pPr marL="0" marR="0" lvl="0" indent="0" defTabSz="914400" rtl="0" eaLnBrk="1" fontAlgn="auto" latinLnBrk="0" hangingPunct="1">
              <a:spcBef>
                <a:spcPts val="12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effectLst/>
                <a:uLnTx/>
                <a:uFillTx/>
              </a:rPr>
              <a:t>How do I determine this?</a:t>
            </a:r>
          </a:p>
        </p:txBody>
      </p:sp>
    </p:spTree>
    <p:extLst>
      <p:ext uri="{BB962C8B-B14F-4D97-AF65-F5344CB8AC3E}">
        <p14:creationId xmlns:p14="http://schemas.microsoft.com/office/powerpoint/2010/main" val="779752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95BF3-3531-8FC2-6FF4-A889A93147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3ED031-0F95-5C19-6DD0-BBE07B93597A}"/>
              </a:ext>
            </a:extLst>
          </p:cNvPr>
          <p:cNvSpPr>
            <a:spLocks noGrp="1"/>
          </p:cNvSpPr>
          <p:nvPr>
            <p:ph type="title"/>
          </p:nvPr>
        </p:nvSpPr>
        <p:spPr>
          <a:xfrm>
            <a:off x="571500" y="422275"/>
            <a:ext cx="11049000" cy="431165"/>
          </a:xfrm>
        </p:spPr>
        <p:txBody>
          <a:bodyPr anchor="t">
            <a:normAutofit/>
          </a:bodyPr>
          <a:lstStyle/>
          <a:p>
            <a:r>
              <a:rPr lang="en-US" sz="3000"/>
              <a:t>The participation effective date</a:t>
            </a:r>
          </a:p>
        </p:txBody>
      </p:sp>
      <p:pic>
        <p:nvPicPr>
          <p:cNvPr id="6" name="Content Placeholder 5">
            <a:extLst>
              <a:ext uri="{FF2B5EF4-FFF2-40B4-BE49-F238E27FC236}">
                <a16:creationId xmlns:a16="http://schemas.microsoft.com/office/drawing/2014/main" id="{CD362480-F60D-F856-0374-4095BE6AAC0F}"/>
              </a:ext>
            </a:extLst>
          </p:cNvPr>
          <p:cNvPicPr>
            <a:picLocks noGrp="1" noChangeAspect="1"/>
          </p:cNvPicPr>
          <p:nvPr>
            <p:ph idx="1"/>
          </p:nvPr>
        </p:nvPicPr>
        <p:blipFill>
          <a:blip r:embed="rId2"/>
          <a:stretch>
            <a:fillRect/>
          </a:stretch>
        </p:blipFill>
        <p:spPr>
          <a:xfrm>
            <a:off x="571500" y="2233561"/>
            <a:ext cx="10105086" cy="3486253"/>
          </a:xfrm>
          <a:noFill/>
        </p:spPr>
      </p:pic>
      <p:sp>
        <p:nvSpPr>
          <p:cNvPr id="4" name="Slide Number Placeholder 3">
            <a:extLst>
              <a:ext uri="{FF2B5EF4-FFF2-40B4-BE49-F238E27FC236}">
                <a16:creationId xmlns:a16="http://schemas.microsoft.com/office/drawing/2014/main" id="{069AB8A5-ED91-98E8-E139-D9564B86F607}"/>
              </a:ext>
            </a:extLst>
          </p:cNvPr>
          <p:cNvSpPr>
            <a:spLocks noGrp="1"/>
          </p:cNvSpPr>
          <p:nvPr>
            <p:ph type="sldNum" sz="quarter" idx="12"/>
          </p:nvPr>
        </p:nvSpPr>
        <p:spPr>
          <a:xfrm>
            <a:off x="162359" y="6468277"/>
            <a:ext cx="409141" cy="365125"/>
          </a:xfrm>
        </p:spPr>
        <p:txBody>
          <a:bodyPr anchor="ctr">
            <a:normAutofit/>
          </a:bodyPr>
          <a:lstStyle/>
          <a:p>
            <a:pPr>
              <a:spcAft>
                <a:spcPts val="600"/>
              </a:spcAft>
            </a:pPr>
            <a:fld id="{6537EAB8-8ED8-D249-8396-3F7AA794C70A}" type="slidenum">
              <a:rPr lang="en-US" smtClean="0"/>
              <a:pPr>
                <a:spcAft>
                  <a:spcPts val="600"/>
                </a:spcAft>
              </a:pPr>
              <a:t>44</a:t>
            </a:fld>
            <a:endParaRPr lang="en-US"/>
          </a:p>
        </p:txBody>
      </p:sp>
      <p:sp>
        <p:nvSpPr>
          <p:cNvPr id="10" name="Text Placeholder 9">
            <a:extLst>
              <a:ext uri="{FF2B5EF4-FFF2-40B4-BE49-F238E27FC236}">
                <a16:creationId xmlns:a16="http://schemas.microsoft.com/office/drawing/2014/main" id="{0FA33C1D-080B-DDC1-6FC1-85F4AA3915A9}"/>
              </a:ext>
            </a:extLst>
          </p:cNvPr>
          <p:cNvSpPr>
            <a:spLocks noGrp="1"/>
          </p:cNvSpPr>
          <p:nvPr>
            <p:ph type="body" sz="quarter" idx="13"/>
          </p:nvPr>
        </p:nvSpPr>
        <p:spPr>
          <a:xfrm>
            <a:off x="571500" y="862413"/>
            <a:ext cx="11049000" cy="661988"/>
          </a:xfrm>
        </p:spPr>
        <p:txBody>
          <a:bodyPr>
            <a:normAutofit/>
          </a:bodyPr>
          <a:lstStyle/>
          <a:p>
            <a:pPr marL="0" marR="0" lvl="0" indent="0" defTabSz="914400" rtl="0" eaLnBrk="1" fontAlgn="auto" latinLnBrk="0" hangingPunct="1">
              <a:spcBef>
                <a:spcPts val="12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effectLst/>
                <a:uLnTx/>
                <a:uFillTx/>
              </a:rPr>
              <a:t>How do I determine this?</a:t>
            </a:r>
          </a:p>
        </p:txBody>
      </p:sp>
    </p:spTree>
    <p:extLst>
      <p:ext uri="{BB962C8B-B14F-4D97-AF65-F5344CB8AC3E}">
        <p14:creationId xmlns:p14="http://schemas.microsoft.com/office/powerpoint/2010/main" val="1673990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9B355-3BBF-DA97-2F6E-C87329BA0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5D42E-2A03-AADA-2F3B-FFB48F32C01C}"/>
              </a:ext>
            </a:extLst>
          </p:cNvPr>
          <p:cNvSpPr>
            <a:spLocks noGrp="1"/>
          </p:cNvSpPr>
          <p:nvPr>
            <p:ph type="title"/>
          </p:nvPr>
        </p:nvSpPr>
        <p:spPr/>
        <p:txBody>
          <a:bodyPr/>
          <a:lstStyle/>
          <a:p>
            <a:r>
              <a:rPr lang="en-US"/>
              <a:t>Common questions</a:t>
            </a:r>
          </a:p>
        </p:txBody>
      </p:sp>
      <p:sp>
        <p:nvSpPr>
          <p:cNvPr id="4" name="Slide Number Placeholder 3">
            <a:extLst>
              <a:ext uri="{FF2B5EF4-FFF2-40B4-BE49-F238E27FC236}">
                <a16:creationId xmlns:a16="http://schemas.microsoft.com/office/drawing/2014/main" id="{A3BF39F4-4DA7-F7F4-A697-0D802C60815F}"/>
              </a:ext>
            </a:extLst>
          </p:cNvPr>
          <p:cNvSpPr>
            <a:spLocks noGrp="1"/>
          </p:cNvSpPr>
          <p:nvPr>
            <p:ph type="sldNum" sz="quarter" idx="12"/>
          </p:nvPr>
        </p:nvSpPr>
        <p:spPr/>
        <p:txBody>
          <a:bodyPr/>
          <a:lstStyle/>
          <a:p>
            <a:fld id="{6537EAB8-8ED8-D249-8396-3F7AA794C70A}" type="slidenum">
              <a:rPr lang="en-US" smtClean="0"/>
              <a:pPr/>
              <a:t>45</a:t>
            </a:fld>
            <a:endParaRPr lang="en-US"/>
          </a:p>
        </p:txBody>
      </p:sp>
      <p:sp>
        <p:nvSpPr>
          <p:cNvPr id="10" name="Text Placeholder 9">
            <a:extLst>
              <a:ext uri="{FF2B5EF4-FFF2-40B4-BE49-F238E27FC236}">
                <a16:creationId xmlns:a16="http://schemas.microsoft.com/office/drawing/2014/main" id="{19137B47-96F4-2713-07FA-9C1B4883A91B}"/>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How to check demographic information</a:t>
            </a:r>
          </a:p>
        </p:txBody>
      </p:sp>
      <p:sp>
        <p:nvSpPr>
          <p:cNvPr id="5" name="Content Placeholder 4">
            <a:extLst>
              <a:ext uri="{FF2B5EF4-FFF2-40B4-BE49-F238E27FC236}">
                <a16:creationId xmlns:a16="http://schemas.microsoft.com/office/drawing/2014/main" id="{8D3CE5D8-C2A3-BE1E-DB73-94A6BB4D83A0}"/>
              </a:ext>
            </a:extLst>
          </p:cNvPr>
          <p:cNvSpPr>
            <a:spLocks noGrp="1"/>
          </p:cNvSpPr>
          <p:nvPr>
            <p:ph idx="1"/>
          </p:nvPr>
        </p:nvSpPr>
        <p:spPr/>
        <p:txBody>
          <a:bodyPr/>
          <a:lstStyle/>
          <a:p>
            <a:r>
              <a:rPr lang="en-US"/>
              <a:t>Use the Find a Doctor tool on </a:t>
            </a:r>
            <a:r>
              <a:rPr lang="en-US" b="1">
                <a:hlinkClick r:id="rId2"/>
              </a:rPr>
              <a:t>regence.com</a:t>
            </a:r>
            <a:endParaRPr lang="en-US" b="1"/>
          </a:p>
          <a:p>
            <a:r>
              <a:rPr lang="en-US"/>
              <a:t>Choose a network to search by; make sure your location is correct</a:t>
            </a:r>
          </a:p>
        </p:txBody>
      </p:sp>
    </p:spTree>
    <p:extLst>
      <p:ext uri="{BB962C8B-B14F-4D97-AF65-F5344CB8AC3E}">
        <p14:creationId xmlns:p14="http://schemas.microsoft.com/office/powerpoint/2010/main" val="3399858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1A394-DFCB-5E99-4561-AFA542AF5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3E9DB-58F9-48A8-349A-AD8353AF287C}"/>
              </a:ext>
            </a:extLst>
          </p:cNvPr>
          <p:cNvSpPr>
            <a:spLocks noGrp="1"/>
          </p:cNvSpPr>
          <p:nvPr>
            <p:ph type="title"/>
          </p:nvPr>
        </p:nvSpPr>
        <p:spPr/>
        <p:txBody>
          <a:bodyPr/>
          <a:lstStyle/>
          <a:p>
            <a:r>
              <a:rPr lang="en-US"/>
              <a:t>Common questions</a:t>
            </a:r>
          </a:p>
        </p:txBody>
      </p:sp>
      <p:sp>
        <p:nvSpPr>
          <p:cNvPr id="4" name="Slide Number Placeholder 3">
            <a:extLst>
              <a:ext uri="{FF2B5EF4-FFF2-40B4-BE49-F238E27FC236}">
                <a16:creationId xmlns:a16="http://schemas.microsoft.com/office/drawing/2014/main" id="{9CB7CFC9-BDCF-245B-BFB4-62D26CC748D0}"/>
              </a:ext>
            </a:extLst>
          </p:cNvPr>
          <p:cNvSpPr>
            <a:spLocks noGrp="1"/>
          </p:cNvSpPr>
          <p:nvPr>
            <p:ph type="sldNum" sz="quarter" idx="12"/>
          </p:nvPr>
        </p:nvSpPr>
        <p:spPr/>
        <p:txBody>
          <a:bodyPr/>
          <a:lstStyle/>
          <a:p>
            <a:fld id="{6537EAB8-8ED8-D249-8396-3F7AA794C70A}" type="slidenum">
              <a:rPr lang="en-US" smtClean="0"/>
              <a:pPr/>
              <a:t>46</a:t>
            </a:fld>
            <a:endParaRPr lang="en-US"/>
          </a:p>
        </p:txBody>
      </p:sp>
      <p:sp>
        <p:nvSpPr>
          <p:cNvPr id="10" name="Text Placeholder 9">
            <a:extLst>
              <a:ext uri="{FF2B5EF4-FFF2-40B4-BE49-F238E27FC236}">
                <a16:creationId xmlns:a16="http://schemas.microsoft.com/office/drawing/2014/main" id="{F6953B91-80A7-AAF0-554A-FDD6359672D9}"/>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What if the demographic information needs to be updated?</a:t>
            </a:r>
          </a:p>
        </p:txBody>
      </p:sp>
      <p:sp>
        <p:nvSpPr>
          <p:cNvPr id="5" name="Content Placeholder 4">
            <a:extLst>
              <a:ext uri="{FF2B5EF4-FFF2-40B4-BE49-F238E27FC236}">
                <a16:creationId xmlns:a16="http://schemas.microsoft.com/office/drawing/2014/main" id="{413059B3-780B-17C7-DE5E-6D6B0F546899}"/>
              </a:ext>
            </a:extLst>
          </p:cNvPr>
          <p:cNvSpPr>
            <a:spLocks noGrp="1"/>
          </p:cNvSpPr>
          <p:nvPr>
            <p:ph idx="1"/>
          </p:nvPr>
        </p:nvSpPr>
        <p:spPr/>
        <p:txBody>
          <a:bodyPr/>
          <a:lstStyle/>
          <a:p>
            <a:r>
              <a:rPr lang="en-US"/>
              <a:t>What if my provider’s demographic information has changed?</a:t>
            </a:r>
          </a:p>
          <a:p>
            <a:r>
              <a:rPr lang="en-US"/>
              <a:t>What if we hired a provider who is already credentialed with Regence?</a:t>
            </a:r>
          </a:p>
          <a:p>
            <a:r>
              <a:rPr lang="en-US"/>
              <a:t>Submit changes using the </a:t>
            </a:r>
            <a:r>
              <a:rPr lang="en-US">
                <a:hlinkClick r:id="rId2"/>
              </a:rPr>
              <a:t>Provider Information Update Form</a:t>
            </a:r>
            <a:endParaRPr lang="en-US"/>
          </a:p>
        </p:txBody>
      </p:sp>
    </p:spTree>
    <p:extLst>
      <p:ext uri="{BB962C8B-B14F-4D97-AF65-F5344CB8AC3E}">
        <p14:creationId xmlns:p14="http://schemas.microsoft.com/office/powerpoint/2010/main" val="3098074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B8205-3508-0935-34C0-4F843EEF8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7983A-C7AB-8717-5971-3C3DD4BA8692}"/>
              </a:ext>
            </a:extLst>
          </p:cNvPr>
          <p:cNvSpPr>
            <a:spLocks noGrp="1"/>
          </p:cNvSpPr>
          <p:nvPr>
            <p:ph type="title"/>
          </p:nvPr>
        </p:nvSpPr>
        <p:spPr/>
        <p:txBody>
          <a:bodyPr/>
          <a:lstStyle/>
          <a:p>
            <a:r>
              <a:rPr lang="en-US"/>
              <a:t>Common questions</a:t>
            </a:r>
          </a:p>
        </p:txBody>
      </p:sp>
      <p:sp>
        <p:nvSpPr>
          <p:cNvPr id="4" name="Slide Number Placeholder 3">
            <a:extLst>
              <a:ext uri="{FF2B5EF4-FFF2-40B4-BE49-F238E27FC236}">
                <a16:creationId xmlns:a16="http://schemas.microsoft.com/office/drawing/2014/main" id="{6B76E7F9-B967-91FB-CC1F-F52926ABF40E}"/>
              </a:ext>
            </a:extLst>
          </p:cNvPr>
          <p:cNvSpPr>
            <a:spLocks noGrp="1"/>
          </p:cNvSpPr>
          <p:nvPr>
            <p:ph type="sldNum" sz="quarter" idx="12"/>
          </p:nvPr>
        </p:nvSpPr>
        <p:spPr/>
        <p:txBody>
          <a:bodyPr/>
          <a:lstStyle/>
          <a:p>
            <a:fld id="{6537EAB8-8ED8-D249-8396-3F7AA794C70A}" type="slidenum">
              <a:rPr lang="en-US" smtClean="0"/>
              <a:pPr/>
              <a:t>47</a:t>
            </a:fld>
            <a:endParaRPr lang="en-US"/>
          </a:p>
        </p:txBody>
      </p:sp>
      <p:sp>
        <p:nvSpPr>
          <p:cNvPr id="10" name="Text Placeholder 9">
            <a:extLst>
              <a:ext uri="{FF2B5EF4-FFF2-40B4-BE49-F238E27FC236}">
                <a16:creationId xmlns:a16="http://schemas.microsoft.com/office/drawing/2014/main" id="{90EAD69D-BA6E-1FA3-D361-2536833889A3}"/>
              </a:ext>
            </a:extLst>
          </p:cNvPr>
          <p:cNvSpPr>
            <a:spLocks noGrp="1"/>
          </p:cNvSpPr>
          <p:nvPr>
            <p:ph type="body" sz="quarter" idx="13"/>
          </p:nvPr>
        </p:nvSpPr>
        <p:spPr/>
        <p:txBody>
          <a:body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598B"/>
                </a:solidFill>
                <a:effectLst/>
                <a:uLnTx/>
                <a:uFillTx/>
                <a:latin typeface="Arial" panose="020B0604020202020204"/>
                <a:ea typeface="+mn-ea"/>
                <a:cs typeface="+mn-cs"/>
              </a:rPr>
              <a:t>What if I have questions about my contract/credentialing?</a:t>
            </a:r>
          </a:p>
        </p:txBody>
      </p:sp>
      <p:sp>
        <p:nvSpPr>
          <p:cNvPr id="5" name="Content Placeholder 4">
            <a:extLst>
              <a:ext uri="{FF2B5EF4-FFF2-40B4-BE49-F238E27FC236}">
                <a16:creationId xmlns:a16="http://schemas.microsoft.com/office/drawing/2014/main" id="{FC16939E-5F2F-5930-FDF1-9D17D214F889}"/>
              </a:ext>
            </a:extLst>
          </p:cNvPr>
          <p:cNvSpPr>
            <a:spLocks noGrp="1"/>
          </p:cNvSpPr>
          <p:nvPr>
            <p:ph idx="1"/>
          </p:nvPr>
        </p:nvSpPr>
        <p:spPr/>
        <p:txBody>
          <a:bodyPr/>
          <a:lstStyle/>
          <a:p>
            <a:r>
              <a:rPr lang="en-US"/>
              <a:t>Please call the provider contact center</a:t>
            </a:r>
          </a:p>
          <a:p>
            <a:pPr lvl="1"/>
            <a:r>
              <a:rPr lang="en-US"/>
              <a:t>Most questions can be addressed with that call</a:t>
            </a:r>
          </a:p>
          <a:p>
            <a:pPr lvl="1"/>
            <a:r>
              <a:rPr lang="en-US"/>
              <a:t>If the rep cannot address the question, they will be instructed to have the question researched and will follow up with you.</a:t>
            </a:r>
            <a:endParaRPr lang="en-US">
              <a:highlight>
                <a:srgbClr val="FFFF00"/>
              </a:highlight>
            </a:endParaRPr>
          </a:p>
        </p:txBody>
      </p:sp>
      <p:pic>
        <p:nvPicPr>
          <p:cNvPr id="6" name="Picture 5">
            <a:extLst>
              <a:ext uri="{FF2B5EF4-FFF2-40B4-BE49-F238E27FC236}">
                <a16:creationId xmlns:a16="http://schemas.microsoft.com/office/drawing/2014/main" id="{2A19C270-7289-96F1-9001-F4B67D58C5B9}"/>
              </a:ext>
            </a:extLst>
          </p:cNvPr>
          <p:cNvPicPr>
            <a:picLocks noChangeAspect="1"/>
          </p:cNvPicPr>
          <p:nvPr/>
        </p:nvPicPr>
        <p:blipFill>
          <a:blip r:embed="rId2"/>
          <a:stretch>
            <a:fillRect/>
          </a:stretch>
        </p:blipFill>
        <p:spPr>
          <a:xfrm>
            <a:off x="1670712" y="3182248"/>
            <a:ext cx="8850576" cy="2813339"/>
          </a:xfrm>
          <a:prstGeom prst="rect">
            <a:avLst/>
          </a:prstGeom>
        </p:spPr>
      </p:pic>
    </p:spTree>
    <p:extLst>
      <p:ext uri="{BB962C8B-B14F-4D97-AF65-F5344CB8AC3E}">
        <p14:creationId xmlns:p14="http://schemas.microsoft.com/office/powerpoint/2010/main" val="2682988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E6305-A01F-C1FC-69BE-03D60C2DCD84}"/>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A84ABDD-1A2C-905F-71F3-EA874E28B090}"/>
              </a:ext>
            </a:extLst>
          </p:cNvPr>
          <p:cNvSpPr>
            <a:spLocks noGrp="1"/>
          </p:cNvSpPr>
          <p:nvPr>
            <p:ph type="body" idx="1"/>
          </p:nvPr>
        </p:nvSpPr>
        <p:spPr>
          <a:solidFill>
            <a:schemeClr val="accent3"/>
          </a:solidFill>
        </p:spPr>
        <p:txBody>
          <a:bodyPr>
            <a:normAutofit/>
          </a:bodyPr>
          <a:lstStyle/>
          <a:p>
            <a:r>
              <a:rPr lang="en-US">
                <a:latin typeface="+mn-lt"/>
              </a:rPr>
              <a:t>REGENCE.COM</a:t>
            </a:r>
          </a:p>
        </p:txBody>
      </p:sp>
      <p:sp>
        <p:nvSpPr>
          <p:cNvPr id="3" name="Content Placeholder 2">
            <a:extLst>
              <a:ext uri="{FF2B5EF4-FFF2-40B4-BE49-F238E27FC236}">
                <a16:creationId xmlns:a16="http://schemas.microsoft.com/office/drawing/2014/main" id="{F5598D33-5489-6B23-1A9B-00D1031C86AB}"/>
              </a:ext>
            </a:extLst>
          </p:cNvPr>
          <p:cNvSpPr>
            <a:spLocks noGrp="1"/>
          </p:cNvSpPr>
          <p:nvPr>
            <p:ph sz="half" idx="2"/>
          </p:nvPr>
        </p:nvSpPr>
        <p:spPr/>
        <p:txBody>
          <a:bodyPr/>
          <a:lstStyle/>
          <a:p>
            <a:r>
              <a:rPr lang="en-US"/>
              <a:t>Contracting and credentialing guidelines</a:t>
            </a:r>
          </a:p>
          <a:p>
            <a:r>
              <a:rPr lang="en-US"/>
              <a:t>Provider Information Update Form</a:t>
            </a:r>
          </a:p>
          <a:p>
            <a:r>
              <a:rPr lang="en-US"/>
              <a:t>Credentialing applications</a:t>
            </a:r>
          </a:p>
          <a:p>
            <a:r>
              <a:rPr lang="en-US"/>
              <a:t>Compliance training requirements</a:t>
            </a:r>
          </a:p>
          <a:p>
            <a:r>
              <a:rPr lang="en-US"/>
              <a:t>Participation effective date guides</a:t>
            </a:r>
          </a:p>
          <a:p>
            <a:r>
              <a:rPr lang="en-US"/>
              <a:t>Provider types we contract with</a:t>
            </a:r>
          </a:p>
          <a:p>
            <a:r>
              <a:rPr lang="en-US"/>
              <a:t>Administrative manual</a:t>
            </a:r>
          </a:p>
          <a:p>
            <a:r>
              <a:rPr lang="en-US"/>
              <a:t>Publications</a:t>
            </a:r>
          </a:p>
        </p:txBody>
      </p:sp>
      <p:sp>
        <p:nvSpPr>
          <p:cNvPr id="6" name="Text Placeholder 5">
            <a:extLst>
              <a:ext uri="{FF2B5EF4-FFF2-40B4-BE49-F238E27FC236}">
                <a16:creationId xmlns:a16="http://schemas.microsoft.com/office/drawing/2014/main" id="{4CD080F7-EF0D-B46A-F9B0-7A6F506AA959}"/>
              </a:ext>
            </a:extLst>
          </p:cNvPr>
          <p:cNvSpPr>
            <a:spLocks noGrp="1"/>
          </p:cNvSpPr>
          <p:nvPr>
            <p:ph type="body" sz="quarter" idx="3"/>
          </p:nvPr>
        </p:nvSpPr>
        <p:spPr>
          <a:solidFill>
            <a:schemeClr val="accent3"/>
          </a:solidFill>
        </p:spPr>
        <p:txBody>
          <a:bodyPr>
            <a:normAutofit/>
          </a:bodyPr>
          <a:lstStyle/>
          <a:p>
            <a:r>
              <a:rPr lang="en-US">
                <a:latin typeface="+mn-lt"/>
              </a:rPr>
              <a:t>AVAILITY ESSENTIALS</a:t>
            </a:r>
          </a:p>
        </p:txBody>
      </p:sp>
      <p:sp>
        <p:nvSpPr>
          <p:cNvPr id="5" name="Content Placeholder 4">
            <a:extLst>
              <a:ext uri="{FF2B5EF4-FFF2-40B4-BE49-F238E27FC236}">
                <a16:creationId xmlns:a16="http://schemas.microsoft.com/office/drawing/2014/main" id="{323CDBE2-A198-6264-3097-64C583E6BC83}"/>
              </a:ext>
            </a:extLst>
          </p:cNvPr>
          <p:cNvSpPr>
            <a:spLocks noGrp="1"/>
          </p:cNvSpPr>
          <p:nvPr>
            <p:ph sz="quarter" idx="4"/>
          </p:nvPr>
        </p:nvSpPr>
        <p:spPr/>
        <p:txBody>
          <a:bodyPr/>
          <a:lstStyle/>
          <a:p>
            <a:r>
              <a:rPr lang="en-US"/>
              <a:t>Onboarding tracker</a:t>
            </a:r>
          </a:p>
          <a:p>
            <a:r>
              <a:rPr lang="en-US"/>
              <a:t>EFT enrollment</a:t>
            </a:r>
          </a:p>
          <a:p>
            <a:r>
              <a:rPr lang="en-US"/>
              <a:t>Reimbursement schedules</a:t>
            </a:r>
          </a:p>
          <a:p>
            <a:r>
              <a:rPr lang="en-US"/>
              <a:t>Eligibility and benefits</a:t>
            </a:r>
          </a:p>
          <a:p>
            <a:r>
              <a:rPr lang="en-US"/>
              <a:t>ERAs</a:t>
            </a:r>
          </a:p>
          <a:p>
            <a:r>
              <a:rPr lang="en-US"/>
              <a:t>Appeal submission</a:t>
            </a:r>
          </a:p>
          <a:p>
            <a:r>
              <a:rPr lang="en-US"/>
              <a:t>Preauthorization submission</a:t>
            </a:r>
          </a:p>
          <a:p>
            <a:r>
              <a:rPr lang="en-US"/>
              <a:t>Attachments submission</a:t>
            </a:r>
          </a:p>
        </p:txBody>
      </p:sp>
      <p:sp>
        <p:nvSpPr>
          <p:cNvPr id="4" name="Slide Number Placeholder 3">
            <a:extLst>
              <a:ext uri="{FF2B5EF4-FFF2-40B4-BE49-F238E27FC236}">
                <a16:creationId xmlns:a16="http://schemas.microsoft.com/office/drawing/2014/main" id="{F8F68321-A661-F229-3D0A-B0420C54348C}"/>
              </a:ext>
            </a:extLst>
          </p:cNvPr>
          <p:cNvSpPr>
            <a:spLocks noGrp="1"/>
          </p:cNvSpPr>
          <p:nvPr>
            <p:ph type="sldNum" sz="quarter" idx="12"/>
          </p:nvPr>
        </p:nvSpPr>
        <p:spPr/>
        <p:txBody>
          <a:bodyPr/>
          <a:lstStyle/>
          <a:p>
            <a:fld id="{6537EAB8-8ED8-D249-8396-3F7AA794C70A}" type="slidenum">
              <a:rPr lang="en-US" smtClean="0"/>
              <a:pPr/>
              <a:t>48</a:t>
            </a:fld>
            <a:endParaRPr lang="en-US"/>
          </a:p>
        </p:txBody>
      </p:sp>
      <p:sp>
        <p:nvSpPr>
          <p:cNvPr id="7" name="Text Placeholder 6">
            <a:extLst>
              <a:ext uri="{FF2B5EF4-FFF2-40B4-BE49-F238E27FC236}">
                <a16:creationId xmlns:a16="http://schemas.microsoft.com/office/drawing/2014/main" id="{F17FD9B1-F323-545C-726C-CB938A8C2728}"/>
              </a:ext>
            </a:extLst>
          </p:cNvPr>
          <p:cNvSpPr>
            <a:spLocks noGrp="1"/>
          </p:cNvSpPr>
          <p:nvPr>
            <p:ph type="body" sz="quarter" idx="13"/>
          </p:nvPr>
        </p:nvSpPr>
        <p:spPr/>
        <p:txBody>
          <a:bodyPr/>
          <a:lstStyle/>
          <a:p>
            <a:r>
              <a:rPr lang="en-US"/>
              <a:t>Where can you find what you need?</a:t>
            </a:r>
          </a:p>
        </p:txBody>
      </p:sp>
      <p:sp>
        <p:nvSpPr>
          <p:cNvPr id="2" name="Title 1">
            <a:extLst>
              <a:ext uri="{FF2B5EF4-FFF2-40B4-BE49-F238E27FC236}">
                <a16:creationId xmlns:a16="http://schemas.microsoft.com/office/drawing/2014/main" id="{62E1BBA8-F1C9-2E59-2E60-D38A00D7F410}"/>
              </a:ext>
            </a:extLst>
          </p:cNvPr>
          <p:cNvSpPr>
            <a:spLocks noGrp="1"/>
          </p:cNvSpPr>
          <p:nvPr>
            <p:ph type="title"/>
          </p:nvPr>
        </p:nvSpPr>
        <p:spPr/>
        <p:txBody>
          <a:bodyPr/>
          <a:lstStyle/>
          <a:p>
            <a:r>
              <a:rPr lang="en-US"/>
              <a:t>Regence.com versus Availity Essentials</a:t>
            </a:r>
          </a:p>
        </p:txBody>
      </p:sp>
    </p:spTree>
    <p:extLst>
      <p:ext uri="{BB962C8B-B14F-4D97-AF65-F5344CB8AC3E}">
        <p14:creationId xmlns:p14="http://schemas.microsoft.com/office/powerpoint/2010/main" val="1638417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8DEAC-EA87-835C-BEBC-6EB0833B6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138B7-BC0A-DDAF-5B3D-3BD3CF2C8E45}"/>
              </a:ext>
            </a:extLst>
          </p:cNvPr>
          <p:cNvSpPr>
            <a:spLocks noGrp="1"/>
          </p:cNvSpPr>
          <p:nvPr>
            <p:ph type="title"/>
          </p:nvPr>
        </p:nvSpPr>
        <p:spPr>
          <a:xfrm>
            <a:off x="571500" y="1566217"/>
            <a:ext cx="9758504" cy="2852737"/>
          </a:xfrm>
        </p:spPr>
        <p:txBody>
          <a:bodyPr/>
          <a:lstStyle/>
          <a:p>
            <a:r>
              <a:rPr lang="en-US"/>
              <a:t>Additional resources</a:t>
            </a:r>
          </a:p>
        </p:txBody>
      </p:sp>
      <p:sp>
        <p:nvSpPr>
          <p:cNvPr id="3" name="Text Placeholder 2">
            <a:extLst>
              <a:ext uri="{FF2B5EF4-FFF2-40B4-BE49-F238E27FC236}">
                <a16:creationId xmlns:a16="http://schemas.microsoft.com/office/drawing/2014/main" id="{CCE6D6FB-67A0-2F8A-6A4D-DB74272D3196}"/>
              </a:ext>
            </a:extLst>
          </p:cNvPr>
          <p:cNvSpPr>
            <a:spLocks noGrp="1"/>
          </p:cNvSpPr>
          <p:nvPr>
            <p:ph type="body" idx="1"/>
          </p:nvPr>
        </p:nvSpPr>
        <p:spPr/>
        <p:txBody>
          <a:bodyPr/>
          <a:lstStyle/>
          <a:p>
            <a:r>
              <a:rPr lang="en-US"/>
              <a:t>Where to go when you have questions</a:t>
            </a:r>
          </a:p>
        </p:txBody>
      </p:sp>
      <p:sp>
        <p:nvSpPr>
          <p:cNvPr id="4" name="Slide Number Placeholder 3">
            <a:extLst>
              <a:ext uri="{FF2B5EF4-FFF2-40B4-BE49-F238E27FC236}">
                <a16:creationId xmlns:a16="http://schemas.microsoft.com/office/drawing/2014/main" id="{3AE8C254-18E7-8158-0851-00B86C60F1EB}"/>
              </a:ext>
            </a:extLst>
          </p:cNvPr>
          <p:cNvSpPr>
            <a:spLocks noGrp="1"/>
          </p:cNvSpPr>
          <p:nvPr>
            <p:ph type="sldNum" sz="quarter" idx="12"/>
          </p:nvPr>
        </p:nvSpPr>
        <p:spPr/>
        <p:txBody>
          <a:bodyPr/>
          <a:lstStyle/>
          <a:p>
            <a:fld id="{6537EAB8-8ED8-D249-8396-3F7AA794C70A}" type="slidenum">
              <a:rPr lang="en-US" smtClean="0"/>
              <a:pPr/>
              <a:t>49</a:t>
            </a:fld>
            <a:endParaRPr lang="en-US"/>
          </a:p>
        </p:txBody>
      </p:sp>
    </p:spTree>
    <p:extLst>
      <p:ext uri="{BB962C8B-B14F-4D97-AF65-F5344CB8AC3E}">
        <p14:creationId xmlns:p14="http://schemas.microsoft.com/office/powerpoint/2010/main" val="1189152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00EE49-05C7-9C4D-9179-FC52B5E32830}"/>
              </a:ext>
            </a:extLst>
          </p:cNvPr>
          <p:cNvSpPr>
            <a:spLocks noGrp="1"/>
          </p:cNvSpPr>
          <p:nvPr>
            <p:ph type="sldNum" sz="quarter" idx="12"/>
          </p:nvPr>
        </p:nvSpPr>
        <p:spPr/>
        <p:txBody>
          <a:bodyPr/>
          <a:lstStyle/>
          <a:p>
            <a:fld id="{6537EAB8-8ED8-D249-8396-3F7AA794C70A}" type="slidenum">
              <a:rPr lang="en-US" smtClean="0"/>
              <a:pPr/>
              <a:t>5</a:t>
            </a:fld>
            <a:endParaRPr lang="en-US"/>
          </a:p>
        </p:txBody>
      </p:sp>
      <p:sp>
        <p:nvSpPr>
          <p:cNvPr id="8" name="Content Placeholder 7">
            <a:extLst>
              <a:ext uri="{FF2B5EF4-FFF2-40B4-BE49-F238E27FC236}">
                <a16:creationId xmlns:a16="http://schemas.microsoft.com/office/drawing/2014/main" id="{CB33A399-48ED-6C4A-ABE1-EAF21EA45FC6}"/>
              </a:ext>
            </a:extLst>
          </p:cNvPr>
          <p:cNvSpPr>
            <a:spLocks noGrp="1"/>
          </p:cNvSpPr>
          <p:nvPr>
            <p:ph sz="half" idx="2"/>
          </p:nvPr>
        </p:nvSpPr>
        <p:spPr>
          <a:xfrm>
            <a:off x="4515729" y="644907"/>
            <a:ext cx="7526216" cy="5253618"/>
          </a:xfrm>
        </p:spPr>
        <p:txBody>
          <a:bodyPr/>
          <a:lstStyle/>
          <a:p>
            <a:r>
              <a:rPr lang="en-US"/>
              <a:t>The contracting and credentialing process</a:t>
            </a:r>
          </a:p>
          <a:p>
            <a:r>
              <a:rPr lang="en-US"/>
              <a:t>Credentialing simplification</a:t>
            </a:r>
            <a:endParaRPr lang="en-US">
              <a:cs typeface="Arial"/>
            </a:endParaRPr>
          </a:p>
          <a:p>
            <a:r>
              <a:rPr lang="en-US"/>
              <a:t>Availity Essentials </a:t>
            </a:r>
            <a:endParaRPr lang="en-US">
              <a:cs typeface="Arial"/>
            </a:endParaRPr>
          </a:p>
          <a:p>
            <a:r>
              <a:rPr lang="en-US"/>
              <a:t>Electronic funds transfer</a:t>
            </a:r>
            <a:endParaRPr lang="en-US">
              <a:cs typeface="Arial"/>
            </a:endParaRPr>
          </a:p>
          <a:p>
            <a:r>
              <a:rPr lang="en-US"/>
              <a:t>Paperwork and agreements</a:t>
            </a:r>
            <a:endParaRPr lang="en-US">
              <a:cs typeface="Arial"/>
            </a:endParaRPr>
          </a:p>
          <a:p>
            <a:r>
              <a:rPr lang="en-US"/>
              <a:t>Bringing it all together</a:t>
            </a:r>
            <a:endParaRPr lang="en-US">
              <a:cs typeface="Arial"/>
            </a:endParaRPr>
          </a:p>
          <a:p>
            <a:r>
              <a:rPr lang="en-US"/>
              <a:t>Additional resources</a:t>
            </a:r>
            <a:endParaRPr lang="en-US">
              <a:cs typeface="Arial"/>
            </a:endParaRPr>
          </a:p>
          <a:p>
            <a:r>
              <a:rPr lang="en-US"/>
              <a:t>Questions</a:t>
            </a:r>
            <a:endParaRPr lang="en-US">
              <a:cs typeface="Arial"/>
            </a:endParaRPr>
          </a:p>
        </p:txBody>
      </p:sp>
      <p:sp>
        <p:nvSpPr>
          <p:cNvPr id="3" name="Text Placeholder 2">
            <a:extLst>
              <a:ext uri="{FF2B5EF4-FFF2-40B4-BE49-F238E27FC236}">
                <a16:creationId xmlns:a16="http://schemas.microsoft.com/office/drawing/2014/main" id="{9E2FAD0F-F0B4-5D31-376F-7323DC5AF2A6}"/>
              </a:ext>
            </a:extLst>
          </p:cNvPr>
          <p:cNvSpPr>
            <a:spLocks noGrp="1"/>
          </p:cNvSpPr>
          <p:nvPr>
            <p:ph type="body" sz="quarter" idx="21"/>
          </p:nvPr>
        </p:nvSpPr>
        <p:spPr/>
        <p:txBody>
          <a:bodyPr/>
          <a:lstStyle/>
          <a:p>
            <a:r>
              <a:rPr lang="en-US"/>
              <a:t>Agenda</a:t>
            </a:r>
          </a:p>
        </p:txBody>
      </p:sp>
    </p:spTree>
    <p:extLst>
      <p:ext uri="{BB962C8B-B14F-4D97-AF65-F5344CB8AC3E}">
        <p14:creationId xmlns:p14="http://schemas.microsoft.com/office/powerpoint/2010/main" val="3773035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CD19B-6C0F-A0C4-AA51-1F3DA1B4E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A9FFB-ED84-9335-29E3-FC762586FB15}"/>
              </a:ext>
            </a:extLst>
          </p:cNvPr>
          <p:cNvSpPr>
            <a:spLocks noGrp="1"/>
          </p:cNvSpPr>
          <p:nvPr>
            <p:ph type="title"/>
          </p:nvPr>
        </p:nvSpPr>
        <p:spPr/>
        <p:txBody>
          <a:bodyPr/>
          <a:lstStyle/>
          <a:p>
            <a:r>
              <a:rPr lang="en-US"/>
              <a:t>Tools to help answer your common questions</a:t>
            </a:r>
          </a:p>
        </p:txBody>
      </p:sp>
      <p:sp>
        <p:nvSpPr>
          <p:cNvPr id="4" name="Slide Number Placeholder 3">
            <a:extLst>
              <a:ext uri="{FF2B5EF4-FFF2-40B4-BE49-F238E27FC236}">
                <a16:creationId xmlns:a16="http://schemas.microsoft.com/office/drawing/2014/main" id="{4FE4FA01-18EA-3B6F-8096-819885894AED}"/>
              </a:ext>
            </a:extLst>
          </p:cNvPr>
          <p:cNvSpPr>
            <a:spLocks noGrp="1"/>
          </p:cNvSpPr>
          <p:nvPr>
            <p:ph type="sldNum" sz="quarter" idx="12"/>
          </p:nvPr>
        </p:nvSpPr>
        <p:spPr/>
        <p:txBody>
          <a:bodyPr/>
          <a:lstStyle/>
          <a:p>
            <a:fld id="{6537EAB8-8ED8-D249-8396-3F7AA794C70A}" type="slidenum">
              <a:rPr lang="en-US" smtClean="0"/>
              <a:pPr/>
              <a:t>50</a:t>
            </a:fld>
            <a:endParaRPr lang="en-US"/>
          </a:p>
        </p:txBody>
      </p:sp>
      <p:sp>
        <p:nvSpPr>
          <p:cNvPr id="5" name="Content Placeholder 4">
            <a:extLst>
              <a:ext uri="{FF2B5EF4-FFF2-40B4-BE49-F238E27FC236}">
                <a16:creationId xmlns:a16="http://schemas.microsoft.com/office/drawing/2014/main" id="{D3EE5E5C-757C-F627-5637-8034731BCC7E}"/>
              </a:ext>
            </a:extLst>
          </p:cNvPr>
          <p:cNvSpPr>
            <a:spLocks noGrp="1"/>
          </p:cNvSpPr>
          <p:nvPr>
            <p:ph idx="1"/>
          </p:nvPr>
        </p:nvSpPr>
        <p:spPr/>
        <p:txBody>
          <a:bodyPr/>
          <a:lstStyle/>
          <a:p>
            <a:r>
              <a:rPr lang="en-US"/>
              <a:t>Remember, the credentialing email is only to be used to for the submission of initial credentialing or recredentialing applications.</a:t>
            </a:r>
          </a:p>
          <a:p>
            <a:endParaRPr lang="en-US"/>
          </a:p>
          <a:p>
            <a:r>
              <a:rPr lang="en-US">
                <a:hlinkClick r:id="rId2"/>
              </a:rPr>
              <a:t>Self service tool</a:t>
            </a:r>
            <a:r>
              <a:rPr lang="en-US"/>
              <a:t> on </a:t>
            </a:r>
            <a:r>
              <a:rPr lang="en-US" b="1"/>
              <a:t>regence.com</a:t>
            </a:r>
          </a:p>
          <a:p>
            <a:r>
              <a:rPr lang="en-US"/>
              <a:t>Chat Bot on </a:t>
            </a:r>
            <a:r>
              <a:rPr lang="en-US" b="1"/>
              <a:t>regence.com </a:t>
            </a:r>
          </a:p>
          <a:p>
            <a:r>
              <a:rPr lang="en-US"/>
              <a:t>Onboarding tracker tool on </a:t>
            </a:r>
            <a:r>
              <a:rPr lang="en-US">
                <a:hlinkClick r:id="rId3"/>
              </a:rPr>
              <a:t>Availity Essentials</a:t>
            </a:r>
            <a:endParaRPr lang="en-US"/>
          </a:p>
          <a:p>
            <a:r>
              <a:rPr lang="en-US"/>
              <a:t>Call the </a:t>
            </a:r>
            <a:r>
              <a:rPr lang="en-US">
                <a:hlinkClick r:id="rId4"/>
              </a:rPr>
              <a:t>Provider Contact Center</a:t>
            </a:r>
            <a:endParaRPr lang="en-US"/>
          </a:p>
        </p:txBody>
      </p:sp>
    </p:spTree>
    <p:extLst>
      <p:ext uri="{BB962C8B-B14F-4D97-AF65-F5344CB8AC3E}">
        <p14:creationId xmlns:p14="http://schemas.microsoft.com/office/powerpoint/2010/main" val="4132844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63E0-F6C5-F1A4-DA8A-056153CA03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35BAD8-ECD1-B453-3D05-977811F4E417}"/>
              </a:ext>
            </a:extLst>
          </p:cNvPr>
          <p:cNvSpPr>
            <a:spLocks noGrp="1"/>
          </p:cNvSpPr>
          <p:nvPr>
            <p:ph type="title"/>
          </p:nvPr>
        </p:nvSpPr>
        <p:spPr>
          <a:xfrm>
            <a:off x="571500" y="1566217"/>
            <a:ext cx="9758504" cy="2852737"/>
          </a:xfrm>
        </p:spPr>
        <p:txBody>
          <a:bodyPr/>
          <a:lstStyle/>
          <a:p>
            <a:r>
              <a:rPr lang="en-US"/>
              <a:t>Questions</a:t>
            </a:r>
          </a:p>
        </p:txBody>
      </p:sp>
      <p:sp>
        <p:nvSpPr>
          <p:cNvPr id="4" name="Slide Number Placeholder 3">
            <a:extLst>
              <a:ext uri="{FF2B5EF4-FFF2-40B4-BE49-F238E27FC236}">
                <a16:creationId xmlns:a16="http://schemas.microsoft.com/office/drawing/2014/main" id="{EAEE9AD9-B12B-632B-01A2-173DA2BF63C1}"/>
              </a:ext>
            </a:extLst>
          </p:cNvPr>
          <p:cNvSpPr>
            <a:spLocks noGrp="1"/>
          </p:cNvSpPr>
          <p:nvPr>
            <p:ph type="sldNum" sz="quarter" idx="12"/>
          </p:nvPr>
        </p:nvSpPr>
        <p:spPr/>
        <p:txBody>
          <a:bodyPr/>
          <a:lstStyle/>
          <a:p>
            <a:fld id="{6537EAB8-8ED8-D249-8396-3F7AA794C70A}" type="slidenum">
              <a:rPr lang="en-US" smtClean="0"/>
              <a:pPr/>
              <a:t>51</a:t>
            </a:fld>
            <a:endParaRPr lang="en-US"/>
          </a:p>
        </p:txBody>
      </p:sp>
    </p:spTree>
    <p:extLst>
      <p:ext uri="{BB962C8B-B14F-4D97-AF65-F5344CB8AC3E}">
        <p14:creationId xmlns:p14="http://schemas.microsoft.com/office/powerpoint/2010/main" val="3329834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7242C7-ED3A-38C4-CCD4-7928A4231653}"/>
              </a:ext>
            </a:extLst>
          </p:cNvPr>
          <p:cNvSpPr>
            <a:spLocks noGrp="1"/>
          </p:cNvSpPr>
          <p:nvPr>
            <p:ph type="sldNum" sz="quarter" idx="14"/>
          </p:nvPr>
        </p:nvSpPr>
        <p:spPr/>
        <p:txBody>
          <a:bodyPr/>
          <a:lstStyle/>
          <a:p>
            <a:fld id="{6537EAB8-8ED8-D249-8396-3F7AA794C70A}" type="slidenum">
              <a:rPr lang="en-US" smtClean="0"/>
              <a:pPr/>
              <a:t>52</a:t>
            </a:fld>
            <a:endParaRPr lang="en-US"/>
          </a:p>
        </p:txBody>
      </p:sp>
    </p:spTree>
    <p:extLst>
      <p:ext uri="{BB962C8B-B14F-4D97-AF65-F5344CB8AC3E}">
        <p14:creationId xmlns:p14="http://schemas.microsoft.com/office/powerpoint/2010/main" val="640361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0F52E-B8D3-6754-AE09-0072D8C7DE1B}"/>
              </a:ext>
            </a:extLst>
          </p:cNvPr>
          <p:cNvSpPr>
            <a:spLocks noGrp="1"/>
          </p:cNvSpPr>
          <p:nvPr>
            <p:ph type="title"/>
          </p:nvPr>
        </p:nvSpPr>
        <p:spPr>
          <a:xfrm>
            <a:off x="571500" y="1566217"/>
            <a:ext cx="9830932" cy="2852737"/>
          </a:xfrm>
        </p:spPr>
        <p:txBody>
          <a:bodyPr/>
          <a:lstStyle/>
          <a:p>
            <a:r>
              <a:rPr lang="en-US">
                <a:latin typeface="Georgia Pro"/>
              </a:rPr>
              <a:t>The contracting</a:t>
            </a:r>
            <a:br>
              <a:rPr lang="en-US"/>
            </a:br>
            <a:r>
              <a:rPr lang="en-US">
                <a:latin typeface="Georgia Pro"/>
              </a:rPr>
              <a:t>and credentialing process</a:t>
            </a:r>
          </a:p>
        </p:txBody>
      </p:sp>
      <p:sp>
        <p:nvSpPr>
          <p:cNvPr id="3" name="Text Placeholder 2">
            <a:extLst>
              <a:ext uri="{FF2B5EF4-FFF2-40B4-BE49-F238E27FC236}">
                <a16:creationId xmlns:a16="http://schemas.microsoft.com/office/drawing/2014/main" id="{8859234E-E36E-0F0E-6B49-B3D365576F82}"/>
              </a:ext>
            </a:extLst>
          </p:cNvPr>
          <p:cNvSpPr>
            <a:spLocks noGrp="1"/>
          </p:cNvSpPr>
          <p:nvPr>
            <p:ph type="body" idx="1"/>
          </p:nvPr>
        </p:nvSpPr>
        <p:spPr/>
        <p:txBody>
          <a:bodyPr/>
          <a:lstStyle/>
          <a:p>
            <a:r>
              <a:rPr lang="en-US"/>
              <a:t>Steps to keep you on track</a:t>
            </a:r>
          </a:p>
        </p:txBody>
      </p:sp>
      <p:sp>
        <p:nvSpPr>
          <p:cNvPr id="4" name="Slide Number Placeholder 3">
            <a:extLst>
              <a:ext uri="{FF2B5EF4-FFF2-40B4-BE49-F238E27FC236}">
                <a16:creationId xmlns:a16="http://schemas.microsoft.com/office/drawing/2014/main" id="{4E5DB283-9689-137E-1325-14AABFB9A681}"/>
              </a:ext>
            </a:extLst>
          </p:cNvPr>
          <p:cNvSpPr>
            <a:spLocks noGrp="1"/>
          </p:cNvSpPr>
          <p:nvPr>
            <p:ph type="sldNum" sz="quarter" idx="12"/>
          </p:nvPr>
        </p:nvSpPr>
        <p:spPr/>
        <p:txBody>
          <a:bodyPr/>
          <a:lstStyle/>
          <a:p>
            <a:fld id="{6537EAB8-8ED8-D249-8396-3F7AA794C70A}" type="slidenum">
              <a:rPr lang="en-US" smtClean="0"/>
              <a:pPr/>
              <a:t>6</a:t>
            </a:fld>
            <a:endParaRPr lang="en-US"/>
          </a:p>
        </p:txBody>
      </p:sp>
    </p:spTree>
    <p:extLst>
      <p:ext uri="{BB962C8B-B14F-4D97-AF65-F5344CB8AC3E}">
        <p14:creationId xmlns:p14="http://schemas.microsoft.com/office/powerpoint/2010/main" val="3476536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63040D5-EC33-B14E-8DAB-258A13932EC5}"/>
              </a:ext>
            </a:extLst>
          </p:cNvPr>
          <p:cNvSpPr>
            <a:spLocks noGrp="1"/>
          </p:cNvSpPr>
          <p:nvPr>
            <p:ph type="body" idx="1"/>
          </p:nvPr>
        </p:nvSpPr>
        <p:spPr>
          <a:solidFill>
            <a:schemeClr val="accent3"/>
          </a:solidFill>
        </p:spPr>
        <p:txBody>
          <a:bodyPr>
            <a:normAutofit/>
          </a:bodyPr>
          <a:lstStyle/>
          <a:p>
            <a:r>
              <a:rPr lang="en-US">
                <a:latin typeface="+mn-lt"/>
              </a:rPr>
              <a:t>EXISTING GROUPS</a:t>
            </a:r>
          </a:p>
        </p:txBody>
      </p:sp>
      <p:sp>
        <p:nvSpPr>
          <p:cNvPr id="3" name="Content Placeholder 2">
            <a:extLst>
              <a:ext uri="{FF2B5EF4-FFF2-40B4-BE49-F238E27FC236}">
                <a16:creationId xmlns:a16="http://schemas.microsoft.com/office/drawing/2014/main" id="{10A618C2-8D3B-1A4C-B2B6-0419AE58DE4E}"/>
              </a:ext>
            </a:extLst>
          </p:cNvPr>
          <p:cNvSpPr>
            <a:spLocks noGrp="1"/>
          </p:cNvSpPr>
          <p:nvPr>
            <p:ph sz="half" idx="2"/>
          </p:nvPr>
        </p:nvSpPr>
        <p:spPr/>
        <p:txBody>
          <a:bodyPr vert="horz" lIns="182880" tIns="182880" rIns="182880" bIns="182880" rtlCol="0" anchor="t">
            <a:noAutofit/>
          </a:bodyPr>
          <a:lstStyle/>
          <a:p>
            <a:r>
              <a:rPr lang="en-US"/>
              <a:t>Submit a credentialing application for your provider</a:t>
            </a:r>
          </a:p>
          <a:p>
            <a:r>
              <a:rPr lang="en-US"/>
              <a:t>Track the application status using the onboarding tracker tool in Availity Essentials</a:t>
            </a:r>
            <a:endParaRPr lang="en-US">
              <a:cs typeface="Arial"/>
            </a:endParaRPr>
          </a:p>
          <a:p>
            <a:pPr marL="457200" lvl="1" indent="0">
              <a:buNone/>
            </a:pPr>
            <a:r>
              <a:rPr lang="en-US" b="1"/>
              <a:t>NOTE: </a:t>
            </a:r>
            <a:r>
              <a:rPr lang="en-US"/>
              <a:t>the EFT (Electronic Funds Transfer) status will remain in </a:t>
            </a:r>
            <a:r>
              <a:rPr lang="en-US">
                <a:solidFill>
                  <a:srgbClr val="C00000"/>
                </a:solidFill>
              </a:rPr>
              <a:t>RED</a:t>
            </a:r>
            <a:endParaRPr lang="en-US">
              <a:solidFill>
                <a:srgbClr val="C00000"/>
              </a:solidFill>
              <a:cs typeface="Arial"/>
            </a:endParaRPr>
          </a:p>
          <a:p>
            <a:r>
              <a:rPr lang="en-US"/>
              <a:t>The tax ID owner will be notified when the application is complete and will be provided with the network participation effective date of the provider</a:t>
            </a:r>
          </a:p>
        </p:txBody>
      </p:sp>
      <p:sp>
        <p:nvSpPr>
          <p:cNvPr id="6" name="Text Placeholder 5">
            <a:extLst>
              <a:ext uri="{FF2B5EF4-FFF2-40B4-BE49-F238E27FC236}">
                <a16:creationId xmlns:a16="http://schemas.microsoft.com/office/drawing/2014/main" id="{D3AFD9C9-DD95-3840-A750-55EEEB66B0FD}"/>
              </a:ext>
            </a:extLst>
          </p:cNvPr>
          <p:cNvSpPr>
            <a:spLocks noGrp="1"/>
          </p:cNvSpPr>
          <p:nvPr>
            <p:ph type="body" sz="quarter" idx="3"/>
          </p:nvPr>
        </p:nvSpPr>
        <p:spPr>
          <a:solidFill>
            <a:schemeClr val="accent3"/>
          </a:solidFill>
        </p:spPr>
        <p:txBody>
          <a:bodyPr>
            <a:normAutofit/>
          </a:bodyPr>
          <a:lstStyle/>
          <a:p>
            <a:r>
              <a:rPr lang="en-US">
                <a:cs typeface="Arial"/>
              </a:rPr>
              <a:t>GROUPS THAT ARE NEW TO REGENCE</a:t>
            </a:r>
          </a:p>
        </p:txBody>
      </p:sp>
      <p:sp>
        <p:nvSpPr>
          <p:cNvPr id="5" name="Content Placeholder 4">
            <a:extLst>
              <a:ext uri="{FF2B5EF4-FFF2-40B4-BE49-F238E27FC236}">
                <a16:creationId xmlns:a16="http://schemas.microsoft.com/office/drawing/2014/main" id="{4B6EFE6F-AD9E-644D-AA3B-F0E9F737A620}"/>
              </a:ext>
            </a:extLst>
          </p:cNvPr>
          <p:cNvSpPr>
            <a:spLocks noGrp="1"/>
          </p:cNvSpPr>
          <p:nvPr>
            <p:ph sz="quarter" idx="4"/>
          </p:nvPr>
        </p:nvSpPr>
        <p:spPr/>
        <p:txBody>
          <a:bodyPr vert="horz" lIns="182880" tIns="182880" rIns="182880" bIns="182880" rtlCol="0" anchor="t">
            <a:noAutofit/>
          </a:bodyPr>
          <a:lstStyle/>
          <a:p>
            <a:r>
              <a:rPr lang="en-US"/>
              <a:t>Submit a credentialing application for your provider</a:t>
            </a:r>
            <a:endParaRPr lang="en-US">
              <a:cs typeface="Arial"/>
            </a:endParaRPr>
          </a:p>
          <a:p>
            <a:r>
              <a:rPr lang="en-US"/>
              <a:t>Register for Availity Essentials</a:t>
            </a:r>
            <a:endParaRPr lang="en-US">
              <a:cs typeface="Arial"/>
            </a:endParaRPr>
          </a:p>
          <a:p>
            <a:r>
              <a:rPr lang="en-US"/>
              <a:t>Enroll in EFT</a:t>
            </a:r>
            <a:endParaRPr lang="en-US">
              <a:cs typeface="Arial"/>
            </a:endParaRPr>
          </a:p>
          <a:p>
            <a:r>
              <a:rPr lang="en-US"/>
              <a:t>Be sure Regence has your tax documents</a:t>
            </a:r>
            <a:endParaRPr lang="en-US">
              <a:cs typeface="Arial"/>
            </a:endParaRPr>
          </a:p>
          <a:p>
            <a:r>
              <a:rPr lang="en-US"/>
              <a:t>Sign and return agreement documents </a:t>
            </a:r>
            <a:endParaRPr lang="en-US">
              <a:cs typeface="Arial"/>
            </a:endParaRPr>
          </a:p>
          <a:p>
            <a:pPr marL="457200" lvl="1" indent="0">
              <a:buNone/>
            </a:pPr>
            <a:r>
              <a:rPr lang="en-US" b="1"/>
              <a:t>NOTE: </a:t>
            </a:r>
            <a:r>
              <a:rPr lang="en-US"/>
              <a:t>Agreements will not be issued until 	successful credentialing and all required 	onboarding tasks have been completed</a:t>
            </a:r>
            <a:endParaRPr lang="en-US">
              <a:cs typeface="Arial"/>
            </a:endParaRPr>
          </a:p>
        </p:txBody>
      </p:sp>
      <p:sp>
        <p:nvSpPr>
          <p:cNvPr id="4" name="Slide Number Placeholder 3">
            <a:extLst>
              <a:ext uri="{FF2B5EF4-FFF2-40B4-BE49-F238E27FC236}">
                <a16:creationId xmlns:a16="http://schemas.microsoft.com/office/drawing/2014/main" id="{E8E07865-5E79-AF4E-9A1F-A6FBDE4B4549}"/>
              </a:ext>
            </a:extLst>
          </p:cNvPr>
          <p:cNvSpPr>
            <a:spLocks noGrp="1"/>
          </p:cNvSpPr>
          <p:nvPr>
            <p:ph type="sldNum" sz="quarter" idx="12"/>
          </p:nvPr>
        </p:nvSpPr>
        <p:spPr/>
        <p:txBody>
          <a:bodyPr/>
          <a:lstStyle/>
          <a:p>
            <a:fld id="{6537EAB8-8ED8-D249-8396-3F7AA794C70A}" type="slidenum">
              <a:rPr lang="en-US" smtClean="0"/>
              <a:pPr/>
              <a:t>7</a:t>
            </a:fld>
            <a:endParaRPr lang="en-US"/>
          </a:p>
        </p:txBody>
      </p:sp>
      <p:sp>
        <p:nvSpPr>
          <p:cNvPr id="7" name="Text Placeholder 6">
            <a:extLst>
              <a:ext uri="{FF2B5EF4-FFF2-40B4-BE49-F238E27FC236}">
                <a16:creationId xmlns:a16="http://schemas.microsoft.com/office/drawing/2014/main" id="{65EAD478-86FA-6248-B029-EC01DD118339}"/>
              </a:ext>
            </a:extLst>
          </p:cNvPr>
          <p:cNvSpPr>
            <a:spLocks noGrp="1"/>
          </p:cNvSpPr>
          <p:nvPr>
            <p:ph type="body" sz="quarter" idx="13"/>
          </p:nvPr>
        </p:nvSpPr>
        <p:spPr/>
        <p:txBody>
          <a:bodyPr/>
          <a:lstStyle/>
          <a:p>
            <a:r>
              <a:rPr lang="en-US"/>
              <a:t>Important points</a:t>
            </a:r>
          </a:p>
        </p:txBody>
      </p:sp>
      <p:sp>
        <p:nvSpPr>
          <p:cNvPr id="2" name="Title 1">
            <a:extLst>
              <a:ext uri="{FF2B5EF4-FFF2-40B4-BE49-F238E27FC236}">
                <a16:creationId xmlns:a16="http://schemas.microsoft.com/office/drawing/2014/main" id="{5D26EE1E-953B-9644-A8A2-3F6FDD56AE94}"/>
              </a:ext>
            </a:extLst>
          </p:cNvPr>
          <p:cNvSpPr>
            <a:spLocks noGrp="1"/>
          </p:cNvSpPr>
          <p:nvPr>
            <p:ph type="title"/>
          </p:nvPr>
        </p:nvSpPr>
        <p:spPr/>
        <p:txBody>
          <a:bodyPr/>
          <a:lstStyle/>
          <a:p>
            <a:r>
              <a:rPr lang="en-US">
                <a:latin typeface="Georgia Pro"/>
              </a:rPr>
              <a:t>Contracting and credentialing</a:t>
            </a:r>
          </a:p>
        </p:txBody>
      </p:sp>
    </p:spTree>
    <p:extLst>
      <p:ext uri="{BB962C8B-B14F-4D97-AF65-F5344CB8AC3E}">
        <p14:creationId xmlns:p14="http://schemas.microsoft.com/office/powerpoint/2010/main" val="163543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410D-756F-5BA4-7DDB-FE33F99C5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A3D2F-B97D-3E53-9B98-2294366DEF34}"/>
              </a:ext>
            </a:extLst>
          </p:cNvPr>
          <p:cNvSpPr>
            <a:spLocks noGrp="1"/>
          </p:cNvSpPr>
          <p:nvPr>
            <p:ph type="title"/>
          </p:nvPr>
        </p:nvSpPr>
        <p:spPr/>
        <p:txBody>
          <a:bodyPr/>
          <a:lstStyle/>
          <a:p>
            <a:r>
              <a:rPr lang="en-US">
                <a:latin typeface="Georgia Pro"/>
              </a:rPr>
              <a:t>Guide to contracting </a:t>
            </a:r>
          </a:p>
        </p:txBody>
      </p:sp>
      <p:sp>
        <p:nvSpPr>
          <p:cNvPr id="3" name="Content Placeholder 2">
            <a:extLst>
              <a:ext uri="{FF2B5EF4-FFF2-40B4-BE49-F238E27FC236}">
                <a16:creationId xmlns:a16="http://schemas.microsoft.com/office/drawing/2014/main" id="{7A1CD1DE-B022-86B2-88E7-2522919236E9}"/>
              </a:ext>
            </a:extLst>
          </p:cNvPr>
          <p:cNvSpPr>
            <a:spLocks noGrp="1"/>
          </p:cNvSpPr>
          <p:nvPr>
            <p:ph idx="1"/>
          </p:nvPr>
        </p:nvSpPr>
        <p:spPr/>
        <p:txBody>
          <a:bodyPr vert="horz" lIns="0" tIns="0" rIns="0" bIns="0" rtlCol="0" anchor="t">
            <a:normAutofit/>
          </a:bodyPr>
          <a:lstStyle/>
          <a:p>
            <a:r>
              <a:rPr lang="en-US"/>
              <a:t>Before submitting an application, please confirm:</a:t>
            </a:r>
          </a:p>
          <a:p>
            <a:pPr lvl="1"/>
            <a:r>
              <a:rPr lang="en-US"/>
              <a:t>We contract with the provider’s specialty type</a:t>
            </a:r>
            <a:endParaRPr lang="en-US">
              <a:cs typeface="Arial"/>
            </a:endParaRPr>
          </a:p>
          <a:p>
            <a:pPr lvl="1"/>
            <a:r>
              <a:rPr lang="en-US"/>
              <a:t>Our networks are open</a:t>
            </a:r>
            <a:endParaRPr lang="en-US">
              <a:cs typeface="Arial"/>
            </a:endParaRPr>
          </a:p>
          <a:p>
            <a:pPr lvl="1"/>
            <a:r>
              <a:rPr lang="en-US"/>
              <a:t>The provider meets our credentialing criteria</a:t>
            </a:r>
            <a:endParaRPr lang="en-US">
              <a:cs typeface="Arial"/>
            </a:endParaRPr>
          </a:p>
          <a:p>
            <a:pPr lvl="1"/>
            <a:r>
              <a:rPr lang="en-US"/>
              <a:t>You have signed CP 175 or 147C letters (if applicable)</a:t>
            </a:r>
            <a:endParaRPr lang="en-US">
              <a:cs typeface="Arial"/>
            </a:endParaRPr>
          </a:p>
          <a:p>
            <a:pPr lvl="1"/>
            <a:r>
              <a:rPr lang="en-US">
                <a:cs typeface="Arial"/>
              </a:rPr>
              <a:t>That all new clinics are not already credentialed by contacting the Provider Contact Center</a:t>
            </a:r>
            <a:endParaRPr lang="en-US"/>
          </a:p>
          <a:p>
            <a:endParaRPr lang="en-US">
              <a:cs typeface="Arial"/>
            </a:endParaRPr>
          </a:p>
        </p:txBody>
      </p:sp>
      <p:sp>
        <p:nvSpPr>
          <p:cNvPr id="4" name="Slide Number Placeholder 3">
            <a:extLst>
              <a:ext uri="{FF2B5EF4-FFF2-40B4-BE49-F238E27FC236}">
                <a16:creationId xmlns:a16="http://schemas.microsoft.com/office/drawing/2014/main" id="{B1E15BA5-736A-89DD-F147-17CE9B7AE894}"/>
              </a:ext>
            </a:extLst>
          </p:cNvPr>
          <p:cNvSpPr>
            <a:spLocks noGrp="1"/>
          </p:cNvSpPr>
          <p:nvPr>
            <p:ph type="sldNum" sz="quarter" idx="12"/>
          </p:nvPr>
        </p:nvSpPr>
        <p:spPr/>
        <p:txBody>
          <a:bodyPr/>
          <a:lstStyle/>
          <a:p>
            <a:fld id="{6537EAB8-8ED8-D249-8396-3F7AA794C70A}" type="slidenum">
              <a:rPr lang="en-US" smtClean="0"/>
              <a:pPr/>
              <a:t>8</a:t>
            </a:fld>
            <a:endParaRPr lang="en-US"/>
          </a:p>
        </p:txBody>
      </p:sp>
      <p:sp>
        <p:nvSpPr>
          <p:cNvPr id="10" name="Text Placeholder 9">
            <a:extLst>
              <a:ext uri="{FF2B5EF4-FFF2-40B4-BE49-F238E27FC236}">
                <a16:creationId xmlns:a16="http://schemas.microsoft.com/office/drawing/2014/main" id="{4C6E4EA1-68E9-5B09-A3F7-8402A3B6AF42}"/>
              </a:ext>
            </a:extLst>
          </p:cNvPr>
          <p:cNvSpPr>
            <a:spLocks noGrp="1"/>
          </p:cNvSpPr>
          <p:nvPr>
            <p:ph type="body" sz="quarter" idx="13"/>
          </p:nvPr>
        </p:nvSpPr>
        <p:spPr/>
        <p:txBody>
          <a:bodyPr/>
          <a:lstStyle/>
          <a:p>
            <a:r>
              <a:rPr lang="en-US"/>
              <a:t>Apply for credentialing</a:t>
            </a:r>
          </a:p>
        </p:txBody>
      </p:sp>
    </p:spTree>
    <p:extLst>
      <p:ext uri="{BB962C8B-B14F-4D97-AF65-F5344CB8AC3E}">
        <p14:creationId xmlns:p14="http://schemas.microsoft.com/office/powerpoint/2010/main" val="1953613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EC79D-ECC9-E06A-8BAF-3E2C0274A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7A43CA-ABC5-BCE9-4F96-982F88376B20}"/>
              </a:ext>
            </a:extLst>
          </p:cNvPr>
          <p:cNvSpPr>
            <a:spLocks noGrp="1"/>
          </p:cNvSpPr>
          <p:nvPr>
            <p:ph type="title"/>
          </p:nvPr>
        </p:nvSpPr>
        <p:spPr/>
        <p:txBody>
          <a:bodyPr/>
          <a:lstStyle/>
          <a:p>
            <a:r>
              <a:rPr lang="en-US">
                <a:latin typeface="Georgia Pro"/>
              </a:rPr>
              <a:t>Guide to contracting </a:t>
            </a:r>
          </a:p>
        </p:txBody>
      </p:sp>
      <p:sp>
        <p:nvSpPr>
          <p:cNvPr id="3" name="Content Placeholder 2">
            <a:extLst>
              <a:ext uri="{FF2B5EF4-FFF2-40B4-BE49-F238E27FC236}">
                <a16:creationId xmlns:a16="http://schemas.microsoft.com/office/drawing/2014/main" id="{78B61B5A-2AE7-C702-91D5-044CF174EFC1}"/>
              </a:ext>
            </a:extLst>
          </p:cNvPr>
          <p:cNvSpPr>
            <a:spLocks noGrp="1"/>
          </p:cNvSpPr>
          <p:nvPr>
            <p:ph idx="1"/>
          </p:nvPr>
        </p:nvSpPr>
        <p:spPr/>
        <p:txBody>
          <a:bodyPr>
            <a:normAutofit/>
          </a:bodyPr>
          <a:lstStyle/>
          <a:p>
            <a:r>
              <a:rPr lang="en-US"/>
              <a:t>Credentialing can take 30 to 60 days to complete.</a:t>
            </a:r>
          </a:p>
        </p:txBody>
      </p:sp>
      <p:sp>
        <p:nvSpPr>
          <p:cNvPr id="4" name="Slide Number Placeholder 3">
            <a:extLst>
              <a:ext uri="{FF2B5EF4-FFF2-40B4-BE49-F238E27FC236}">
                <a16:creationId xmlns:a16="http://schemas.microsoft.com/office/drawing/2014/main" id="{4FC0AF87-7B67-A87C-3035-4FE0B4F3CF1A}"/>
              </a:ext>
            </a:extLst>
          </p:cNvPr>
          <p:cNvSpPr>
            <a:spLocks noGrp="1"/>
          </p:cNvSpPr>
          <p:nvPr>
            <p:ph type="sldNum" sz="quarter" idx="12"/>
          </p:nvPr>
        </p:nvSpPr>
        <p:spPr/>
        <p:txBody>
          <a:bodyPr/>
          <a:lstStyle/>
          <a:p>
            <a:fld id="{6537EAB8-8ED8-D249-8396-3F7AA794C70A}" type="slidenum">
              <a:rPr lang="en-US" smtClean="0"/>
              <a:pPr/>
              <a:t>9</a:t>
            </a:fld>
            <a:endParaRPr lang="en-US"/>
          </a:p>
        </p:txBody>
      </p:sp>
      <p:sp>
        <p:nvSpPr>
          <p:cNvPr id="10" name="Text Placeholder 9">
            <a:extLst>
              <a:ext uri="{FF2B5EF4-FFF2-40B4-BE49-F238E27FC236}">
                <a16:creationId xmlns:a16="http://schemas.microsoft.com/office/drawing/2014/main" id="{5CE30DB8-9F8C-BB1B-E3B7-EF4DCACE4963}"/>
              </a:ext>
            </a:extLst>
          </p:cNvPr>
          <p:cNvSpPr>
            <a:spLocks noGrp="1"/>
          </p:cNvSpPr>
          <p:nvPr>
            <p:ph type="body" sz="quarter" idx="13"/>
          </p:nvPr>
        </p:nvSpPr>
        <p:spPr/>
        <p:txBody>
          <a:bodyPr/>
          <a:lstStyle/>
          <a:p>
            <a:r>
              <a:rPr lang="en-US"/>
              <a:t>Timelines</a:t>
            </a:r>
          </a:p>
        </p:txBody>
      </p:sp>
      <p:pic>
        <p:nvPicPr>
          <p:cNvPr id="6" name="Picture 5">
            <a:extLst>
              <a:ext uri="{FF2B5EF4-FFF2-40B4-BE49-F238E27FC236}">
                <a16:creationId xmlns:a16="http://schemas.microsoft.com/office/drawing/2014/main" id="{5215C5D9-DBBB-E918-0922-A38F4A59C181}"/>
              </a:ext>
            </a:extLst>
          </p:cNvPr>
          <p:cNvPicPr>
            <a:picLocks noChangeAspect="1"/>
          </p:cNvPicPr>
          <p:nvPr/>
        </p:nvPicPr>
        <p:blipFill>
          <a:blip r:embed="rId2"/>
          <a:stretch>
            <a:fillRect/>
          </a:stretch>
        </p:blipFill>
        <p:spPr>
          <a:xfrm>
            <a:off x="276225" y="2271477"/>
            <a:ext cx="11639550" cy="3238500"/>
          </a:xfrm>
          <a:prstGeom prst="rect">
            <a:avLst/>
          </a:prstGeom>
        </p:spPr>
      </p:pic>
    </p:spTree>
    <p:extLst>
      <p:ext uri="{BB962C8B-B14F-4D97-AF65-F5344CB8AC3E}">
        <p14:creationId xmlns:p14="http://schemas.microsoft.com/office/powerpoint/2010/main" val="3472984806"/>
      </p:ext>
    </p:extLst>
  </p:cSld>
  <p:clrMapOvr>
    <a:masterClrMapping/>
  </p:clrMapOvr>
</p:sld>
</file>

<file path=ppt/theme/theme1.xml><?xml version="1.0" encoding="utf-8"?>
<a:theme xmlns:a="http://schemas.openxmlformats.org/drawingml/2006/main" name="REG TEMPLATE - OREGON 2024">
  <a:themeElements>
    <a:clrScheme name="Regence Colors - 2023 Template">
      <a:dk1>
        <a:srgbClr val="474748"/>
      </a:dk1>
      <a:lt1>
        <a:srgbClr val="FFFFFF"/>
      </a:lt1>
      <a:dk2>
        <a:srgbClr val="00598B"/>
      </a:dk2>
      <a:lt2>
        <a:srgbClr val="EFEFED"/>
      </a:lt2>
      <a:accent1>
        <a:srgbClr val="2F7853"/>
      </a:accent1>
      <a:accent2>
        <a:srgbClr val="8EC9C2"/>
      </a:accent2>
      <a:accent3>
        <a:srgbClr val="0174B3"/>
      </a:accent3>
      <a:accent4>
        <a:srgbClr val="B2D9F3"/>
      </a:accent4>
      <a:accent5>
        <a:srgbClr val="D5E599"/>
      </a:accent5>
      <a:accent6>
        <a:srgbClr val="D1E9E7"/>
      </a:accent6>
      <a:hlink>
        <a:srgbClr val="0074B3"/>
      </a:hlink>
      <a:folHlink>
        <a:srgbClr val="4848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spcAft>
            <a:spcPts val="6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0000"/>
          </a:lnSpc>
          <a:spcBef>
            <a:spcPts val="600"/>
          </a:spcBef>
          <a:defRPr sz="1600" dirty="0" err="1" smtClean="0"/>
        </a:defPPr>
      </a:lstStyle>
    </a:txDef>
  </a:objectDefaults>
  <a:extraClrSchemeLst/>
  <a:extLst>
    <a:ext uri="{05A4C25C-085E-4340-85A3-A5531E510DB2}">
      <thm15:themeFamily xmlns:thm15="http://schemas.microsoft.com/office/thememl/2012/main" name="Presentation53" id="{3D00797A-B20D-E349-8D1A-4D92C14ACED0}" vid="{FE60A4CA-B1BD-DD44-975C-0A2417194F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Georgia Pro"/>
        <a:font script="Hebr" typeface="Georgia Pro"/>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orgia Pro"/>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40700D185BEC64FA2DD86C288CD136A" ma:contentTypeVersion="16" ma:contentTypeDescription="Create a new document." ma:contentTypeScope="" ma:versionID="b06778efb24b085e51dce3439f118644">
  <xsd:schema xmlns:xsd="http://www.w3.org/2001/XMLSchema" xmlns:xs="http://www.w3.org/2001/XMLSchema" xmlns:p="http://schemas.microsoft.com/office/2006/metadata/properties" xmlns:ns2="2b9fd323-2862-4d52-9327-8cd5dde4d5ca" xmlns:ns3="854784c7-5044-4b63-bb03-c75ccdcfc383" targetNamespace="http://schemas.microsoft.com/office/2006/metadata/properties" ma:root="true" ma:fieldsID="90e5db50d9cba5fb6a2935fb6c99eca1" ns2:_="" ns3:_="">
    <xsd:import namespace="2b9fd323-2862-4d52-9327-8cd5dde4d5ca"/>
    <xsd:import namespace="854784c7-5044-4b63-bb03-c75ccdcfc38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9fd323-2862-4d52-9327-8cd5dde4d5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49e00ca-2f12-44bf-b047-0475b596f09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4784c7-5044-4b63-bb03-c75ccdcfc38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b7525f27-e7ae-4d08-a62e-f7b8ebf824df}" ma:internalName="TaxCatchAll" ma:showField="CatchAllData" ma:web="854784c7-5044-4b63-bb03-c75ccdcfc3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9fd323-2862-4d52-9327-8cd5dde4d5ca">
      <Terms xmlns="http://schemas.microsoft.com/office/infopath/2007/PartnerControls"/>
    </lcf76f155ced4ddcb4097134ff3c332f>
    <TaxCatchAll xmlns="854784c7-5044-4b63-bb03-c75ccdcfc383" xsi:nil="true"/>
  </documentManagement>
</p:properties>
</file>

<file path=customXml/itemProps1.xml><?xml version="1.0" encoding="utf-8"?>
<ds:datastoreItem xmlns:ds="http://schemas.openxmlformats.org/officeDocument/2006/customXml" ds:itemID="{FEA3E06A-0428-4592-9244-6E873A5A0D41}">
  <ds:schemaRefs>
    <ds:schemaRef ds:uri="http://schemas.microsoft.com/sharepoint/v3/contenttype/forms"/>
  </ds:schemaRefs>
</ds:datastoreItem>
</file>

<file path=customXml/itemProps2.xml><?xml version="1.0" encoding="utf-8"?>
<ds:datastoreItem xmlns:ds="http://schemas.openxmlformats.org/officeDocument/2006/customXml" ds:itemID="{3E71D2DE-2093-4165-BE2C-5A43B6D39D76}">
  <ds:schemaRefs>
    <ds:schemaRef ds:uri="2b9fd323-2862-4d52-9327-8cd5dde4d5ca"/>
    <ds:schemaRef ds:uri="854784c7-5044-4b63-bb03-c75ccdcfc3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EBE5A7D-97FD-4B50-9498-AACF22DC361C}">
  <ds:schemaRefs>
    <ds:schemaRef ds:uri="http://www.w3.org/XML/1998/namespace"/>
    <ds:schemaRef ds:uri="http://schemas.microsoft.com/office/2006/documentManagement/types"/>
    <ds:schemaRef ds:uri="http://schemas.openxmlformats.org/package/2006/metadata/core-properties"/>
    <ds:schemaRef ds:uri="http://purl.org/dc/dcmitype/"/>
    <ds:schemaRef ds:uri="2b9fd323-2862-4d52-9327-8cd5dde4d5ca"/>
    <ds:schemaRef ds:uri="http://purl.org/dc/terms/"/>
    <ds:schemaRef ds:uri="http://schemas.microsoft.com/office/infopath/2007/PartnerControls"/>
    <ds:schemaRef ds:uri="854784c7-5044-4b63-bb03-c75ccdcfc383"/>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e9642749-19d4-4f7f-b4df-802b2b75a809}" enabled="0" method="" siteId="{e9642749-19d4-4f7f-b4df-802b2b75a809}" removed="1"/>
</clbl:labelList>
</file>

<file path=docProps/app.xml><?xml version="1.0" encoding="utf-8"?>
<Properties xmlns="http://schemas.openxmlformats.org/officeDocument/2006/extended-properties" xmlns:vt="http://schemas.openxmlformats.org/officeDocument/2006/docPropsVTypes">
  <Template>REG TEMPLATE - OREGON 2024</Template>
  <TotalTime>0</TotalTime>
  <Words>2808</Words>
  <Application>Microsoft Office PowerPoint</Application>
  <PresentationFormat>Widescreen</PresentationFormat>
  <Paragraphs>350</Paragraphs>
  <Slides>52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Georgia Pro</vt:lpstr>
      <vt:lpstr>REG TEMPLATE - OREGON 2024</vt:lpstr>
      <vt:lpstr>Contracting and Credentialing: Tips and Tricks</vt:lpstr>
      <vt:lpstr>Presenters</vt:lpstr>
      <vt:lpstr>PowerPoint Presentation</vt:lpstr>
      <vt:lpstr>Disclaimer</vt:lpstr>
      <vt:lpstr>PowerPoint Presentation</vt:lpstr>
      <vt:lpstr>The contracting and credentialing process</vt:lpstr>
      <vt:lpstr>Contracting and credentialing</vt:lpstr>
      <vt:lpstr>Guide to contracting </vt:lpstr>
      <vt:lpstr>Guide to contracting </vt:lpstr>
      <vt:lpstr>Guide to contracting </vt:lpstr>
      <vt:lpstr>Guide to contracting </vt:lpstr>
      <vt:lpstr>Guide to contracting </vt:lpstr>
      <vt:lpstr>Credentialing simplification</vt:lpstr>
      <vt:lpstr>Credentialing doesn’t have to be complicated</vt:lpstr>
      <vt:lpstr>Credentialing doesn’t have to be complicated</vt:lpstr>
      <vt:lpstr>Initial credentialing</vt:lpstr>
      <vt:lpstr>Initial credentialing</vt:lpstr>
      <vt:lpstr>Initial credentialing</vt:lpstr>
      <vt:lpstr>Initial credentialing</vt:lpstr>
      <vt:lpstr>Initial credentialing</vt:lpstr>
      <vt:lpstr>Initial credentialing</vt:lpstr>
      <vt:lpstr>Recredentialing</vt:lpstr>
      <vt:lpstr>Recredentialing</vt:lpstr>
      <vt:lpstr>Facility credentialing</vt:lpstr>
      <vt:lpstr>Behavior health facilities</vt:lpstr>
      <vt:lpstr>Telehealth providers</vt:lpstr>
      <vt:lpstr>Telehealth providers</vt:lpstr>
      <vt:lpstr>Availity Essentials</vt:lpstr>
      <vt:lpstr>Enroll with Availity Essentials</vt:lpstr>
      <vt:lpstr>PowerPoint Presentation</vt:lpstr>
      <vt:lpstr>Enroll with Availity Essentials</vt:lpstr>
      <vt:lpstr>Electronic Funds Transfer</vt:lpstr>
      <vt:lpstr>Electronic Funds Transfer (EFT)</vt:lpstr>
      <vt:lpstr>Electronic Funds Transfer (EFT)</vt:lpstr>
      <vt:lpstr>Paperwork and agreements</vt:lpstr>
      <vt:lpstr>We all love paperwork, right?? We MUST have a CP 575 or 147C letter    Did you send it in with the credentialing application? If yes, great job.  If no, stop everything and fax it to  888-335-3002  </vt:lpstr>
      <vt:lpstr>Submit your paperwork</vt:lpstr>
      <vt:lpstr>Review and sign your agreement</vt:lpstr>
      <vt:lpstr>Review and sign your agreement</vt:lpstr>
      <vt:lpstr>Bringing it all together</vt:lpstr>
      <vt:lpstr>PowerPoint Presentation</vt:lpstr>
      <vt:lpstr>Common questions</vt:lpstr>
      <vt:lpstr>The participation effective date</vt:lpstr>
      <vt:lpstr>The participation effective date</vt:lpstr>
      <vt:lpstr>Common questions</vt:lpstr>
      <vt:lpstr>Common questions</vt:lpstr>
      <vt:lpstr>Common questions</vt:lpstr>
      <vt:lpstr>Regence.com versus Availity Essentials</vt:lpstr>
      <vt:lpstr>Additional resources</vt:lpstr>
      <vt:lpstr>Tools to help answer your common questions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 Lexie</dc:creator>
  <cp:lastModifiedBy>Battrick, Lisa</cp:lastModifiedBy>
  <cp:revision>1</cp:revision>
  <dcterms:created xsi:type="dcterms:W3CDTF">2024-10-15T17:07:35Z</dcterms:created>
  <dcterms:modified xsi:type="dcterms:W3CDTF">2025-05-06T20:56:21Z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0x010100B40700D185BEC64FA2DD86C288CD136A</vt:lpwstr>
  </property>
  <property fmtid="{D5CDD505-2E9C-101B-9397-08002B2CF9AE}" pid="3" name="_dlc_DocIdItemGuid">
    <vt:lpwstr>32ae63fd-0631-4dbb-b2c6-f20d4140ec73</vt:lpwstr>
  </property>
  <property fmtid="{D5CDD505-2E9C-101B-9397-08002B2CF9AE}" pid="4" name="MediaServiceImageTags">
    <vt:lpwstr/>
  </property>
</Properties>
</file>